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5"/>
  </p:notesMasterIdLst>
  <p:sldIdLst>
    <p:sldId id="258" r:id="rId2"/>
    <p:sldId id="262" r:id="rId3"/>
    <p:sldId id="267" r:id="rId4"/>
    <p:sldId id="268" r:id="rId5"/>
    <p:sldId id="383"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01" r:id="rId22"/>
    <p:sldId id="353" r:id="rId23"/>
    <p:sldId id="304" r:id="rId24"/>
  </p:sldIdLst>
  <p:sldSz cx="12192000" cy="6858000"/>
  <p:notesSz cx="6858000" cy="9144000"/>
  <p:embeddedFontLst>
    <p:embeddedFont>
      <p:font typeface="Cambria" panose="02040503050406030204" pitchFamily="18"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0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1e8705e9c7_0_21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11e8705e9c7_0_2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841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43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526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4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13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5875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459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017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60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84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1e8705e9c7_0_21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11e8705e9c7_0_2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188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1e8705e9c7_0_21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g11e8705e9c7_0_2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7454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1e8705e9c7_0_21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g11e8705e9c7_0_2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7079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1e8705e9c7_0_3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g11e8705e9c7_0_3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9" name="Google Shape;1379;g11e8705e9c7_0_31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1e8705e9c7_0_218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g11e8705e9c7_0_2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62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418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6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e8705e9c7_0_2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e8705e9c7_0_2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1633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sic title and content - light">
  <p:cSld name="Basic title and content - light">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457200" y="1524003"/>
            <a:ext cx="10807800" cy="4191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4"/>
          <p:cNvSpPr txBox="1">
            <a:spLocks noGrp="1"/>
          </p:cNvSpPr>
          <p:nvPr>
            <p:ph type="title"/>
          </p:nvPr>
        </p:nvSpPr>
        <p:spPr>
          <a:xfrm>
            <a:off x="457198" y="557784"/>
            <a:ext cx="10808100" cy="307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400"/>
              <a:buFont typeface="Arial"/>
              <a:buNone/>
              <a:defRPr sz="24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1042416" y="6438349"/>
            <a:ext cx="1198200" cy="1905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sz="7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457199" y="6438651"/>
            <a:ext cx="352200" cy="1908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30" name="Google Shape;30;p4"/>
          <p:cNvPicPr preferRelativeResize="0"/>
          <p:nvPr/>
        </p:nvPicPr>
        <p:blipFill>
          <a:blip r:embed="rId2">
            <a:alphaModFix/>
          </a:blip>
          <a:stretch>
            <a:fillRect/>
          </a:stretch>
        </p:blipFill>
        <p:spPr>
          <a:xfrm>
            <a:off x="9470968" y="6348950"/>
            <a:ext cx="2372045" cy="4216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569">
          <p15:clr>
            <a:srgbClr val="FBAE40"/>
          </p15:clr>
        </p15:guide>
        <p15:guide id="2" orient="horz" pos="960">
          <p15:clr>
            <a:srgbClr val="FBAE40"/>
          </p15:clr>
        </p15:guide>
        <p15:guide id="3" pos="7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light">
  <p:cSld name="Blank - light">
    <p:bg>
      <p:bgPr>
        <a:solidFill>
          <a:schemeClr val="lt2"/>
        </a:solidFill>
        <a:effectLst/>
      </p:bgPr>
    </p:bg>
    <p:spTree>
      <p:nvGrpSpPr>
        <p:cNvPr id="1" name="Shape 245"/>
        <p:cNvGrpSpPr/>
        <p:nvPr/>
      </p:nvGrpSpPr>
      <p:grpSpPr>
        <a:xfrm>
          <a:off x="0" y="0"/>
          <a:ext cx="0" cy="0"/>
          <a:chOff x="0" y="0"/>
          <a:chExt cx="0" cy="0"/>
        </a:xfrm>
      </p:grpSpPr>
      <p:sp>
        <p:nvSpPr>
          <p:cNvPr id="246" name="Google Shape;246;p35"/>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35"/>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248" name="Google Shape;248;p35"/>
          <p:cNvPicPr preferRelativeResize="0"/>
          <p:nvPr/>
        </p:nvPicPr>
        <p:blipFill>
          <a:blip r:embed="rId2">
            <a:alphaModFix/>
          </a:blip>
          <a:stretch>
            <a:fillRect/>
          </a:stretch>
        </p:blipFill>
        <p:spPr>
          <a:xfrm>
            <a:off x="9470968" y="6348950"/>
            <a:ext cx="2372045" cy="421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1 - light layout">
  <p:cSld name="Cover 1 - light layout">
    <p:spTree>
      <p:nvGrpSpPr>
        <p:cNvPr id="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l="402" t="430" r="804" b="461"/>
          <a:stretch/>
        </p:blipFill>
        <p:spPr>
          <a:xfrm>
            <a:off x="49619" y="0"/>
            <a:ext cx="12153017" cy="6857999"/>
          </a:xfrm>
          <a:prstGeom prst="rect">
            <a:avLst/>
          </a:prstGeom>
          <a:noFill/>
          <a:ln>
            <a:noFill/>
          </a:ln>
        </p:spPr>
      </p:pic>
      <p:sp>
        <p:nvSpPr>
          <p:cNvPr id="33" name="Google Shape;33;p5"/>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ctrTitle"/>
          </p:nvPr>
        </p:nvSpPr>
        <p:spPr>
          <a:xfrm>
            <a:off x="1042416" y="2105094"/>
            <a:ext cx="4013100" cy="1828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3600"/>
              <a:buFont typeface="Arial"/>
              <a:buNone/>
              <a:defRPr sz="3600" b="1">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subTitle" idx="1"/>
          </p:nvPr>
        </p:nvSpPr>
        <p:spPr>
          <a:xfrm>
            <a:off x="1042989" y="4187952"/>
            <a:ext cx="4014300" cy="457200"/>
          </a:xfrm>
          <a:prstGeom prst="rect">
            <a:avLst/>
          </a:prstGeom>
          <a:noFill/>
          <a:ln>
            <a:noFill/>
          </a:ln>
        </p:spPr>
        <p:txBody>
          <a:bodyPr spcFirstLastPara="1" wrap="square" lIns="0" tIns="0" rIns="0" bIns="0" anchor="t" anchorCtr="0">
            <a:noAutofit/>
          </a:bodyPr>
          <a:lstStyle>
            <a:lvl1pPr lvl="0" algn="l">
              <a:lnSpc>
                <a:spcPct val="100000"/>
              </a:lnSpc>
              <a:spcBef>
                <a:spcPts val="1000"/>
              </a:spcBef>
              <a:spcAft>
                <a:spcPts val="0"/>
              </a:spcAft>
              <a:buClr>
                <a:schemeClr val="dk2"/>
              </a:buClr>
              <a:buSzPts val="2000"/>
              <a:buNone/>
              <a:defRPr sz="2000">
                <a:solidFill>
                  <a:schemeClr val="dk2"/>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5"/>
          <p:cNvSpPr txBox="1">
            <a:spLocks noGrp="1"/>
          </p:cNvSpPr>
          <p:nvPr>
            <p:ph type="body" idx="2"/>
          </p:nvPr>
        </p:nvSpPr>
        <p:spPr>
          <a:xfrm>
            <a:off x="1042416" y="5289745"/>
            <a:ext cx="4013100" cy="3651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200"/>
              <a:buNone/>
              <a:defRPr sz="1200">
                <a:solidFill>
                  <a:schemeClr val="dk1"/>
                </a:solidFill>
              </a:defRPr>
            </a:lvl1pPr>
            <a:lvl2pPr marL="914400" lvl="1" indent="-228600" algn="l">
              <a:lnSpc>
                <a:spcPct val="100000"/>
              </a:lnSpc>
              <a:spcBef>
                <a:spcPts val="500"/>
              </a:spcBef>
              <a:spcAft>
                <a:spcPts val="0"/>
              </a:spcAft>
              <a:buClr>
                <a:schemeClr val="lt2"/>
              </a:buClr>
              <a:buSzPts val="1600"/>
              <a:buNone/>
              <a:defRPr>
                <a:solidFill>
                  <a:schemeClr val="lt2"/>
                </a:solidFill>
              </a:defRPr>
            </a:lvl2pPr>
            <a:lvl3pPr marL="1371600" lvl="2" indent="-228600" algn="l">
              <a:lnSpc>
                <a:spcPct val="100000"/>
              </a:lnSpc>
              <a:spcBef>
                <a:spcPts val="500"/>
              </a:spcBef>
              <a:spcAft>
                <a:spcPts val="0"/>
              </a:spcAft>
              <a:buClr>
                <a:schemeClr val="lt2"/>
              </a:buClr>
              <a:buSzPts val="1600"/>
              <a:buNone/>
              <a:defRPr>
                <a:solidFill>
                  <a:schemeClr val="lt2"/>
                </a:solidFill>
              </a:defRPr>
            </a:lvl3pPr>
            <a:lvl4pPr marL="1828800" lvl="3" indent="-228600" algn="l">
              <a:lnSpc>
                <a:spcPct val="100000"/>
              </a:lnSpc>
              <a:spcBef>
                <a:spcPts val="500"/>
              </a:spcBef>
              <a:spcAft>
                <a:spcPts val="0"/>
              </a:spcAft>
              <a:buClr>
                <a:schemeClr val="lt2"/>
              </a:buClr>
              <a:buSzPts val="1600"/>
              <a:buNone/>
              <a:defRPr>
                <a:solidFill>
                  <a:schemeClr val="lt2"/>
                </a:solidFill>
              </a:defRPr>
            </a:lvl4pPr>
            <a:lvl5pPr marL="2286000" lvl="4" indent="-228600" algn="l">
              <a:lnSpc>
                <a:spcPct val="100000"/>
              </a:lnSpc>
              <a:spcBef>
                <a:spcPts val="500"/>
              </a:spcBef>
              <a:spcAft>
                <a:spcPts val="0"/>
              </a:spcAft>
              <a:buClr>
                <a:schemeClr val="lt2"/>
              </a:buClr>
              <a:buSzPts val="1600"/>
              <a:buNone/>
              <a:defRPr>
                <a:solidFill>
                  <a:schemeClr val="lt2"/>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 name="Google Shape;37;p5"/>
          <p:cNvPicPr preferRelativeResize="0"/>
          <p:nvPr/>
        </p:nvPicPr>
        <p:blipFill rotWithShape="1">
          <a:blip r:embed="rId3">
            <a:alphaModFix/>
          </a:blip>
          <a:srcRect/>
          <a:stretch/>
        </p:blipFill>
        <p:spPr>
          <a:xfrm>
            <a:off x="469825" y="383853"/>
            <a:ext cx="2067999" cy="759672"/>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1 - gradient 2">
  <p:cSld name="Divider 1 - gradient 2">
    <p:spTree>
      <p:nvGrpSpPr>
        <p:cNvPr id="1" name="Shape 44"/>
        <p:cNvGrpSpPr/>
        <p:nvPr/>
      </p:nvGrpSpPr>
      <p:grpSpPr>
        <a:xfrm>
          <a:off x="0" y="0"/>
          <a:ext cx="0" cy="0"/>
          <a:chOff x="0" y="0"/>
          <a:chExt cx="0" cy="0"/>
        </a:xfrm>
      </p:grpSpPr>
      <p:pic>
        <p:nvPicPr>
          <p:cNvPr id="45" name="Google Shape;45;p7"/>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46" name="Google Shape;46;p7"/>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47" name="Google Shape;47;p7"/>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49" name="Google Shape;49;p7"/>
          <p:cNvSpPr txBox="1">
            <a:spLocks noGrp="1"/>
          </p:cNvSpPr>
          <p:nvPr>
            <p:ph type="ctrTitle"/>
          </p:nvPr>
        </p:nvSpPr>
        <p:spPr>
          <a:xfrm>
            <a:off x="1042416" y="2036802"/>
            <a:ext cx="9381600" cy="11079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0" name="Google Shape;50;p7"/>
          <p:cNvPicPr preferRelativeResize="0"/>
          <p:nvPr/>
        </p:nvPicPr>
        <p:blipFill>
          <a:blip r:embed="rId4">
            <a:alphaModFix/>
          </a:blip>
          <a:stretch>
            <a:fillRect/>
          </a:stretch>
        </p:blipFill>
        <p:spPr>
          <a:xfrm>
            <a:off x="9470968" y="6348950"/>
            <a:ext cx="2372045" cy="42167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1 - gradient 3">
  <p:cSld name="Divider 1 - gradient 3">
    <p:spTree>
      <p:nvGrpSpPr>
        <p:cNvPr id="1" name="Shape 51"/>
        <p:cNvGrpSpPr/>
        <p:nvPr/>
      </p:nvGrpSpPr>
      <p:grpSpPr>
        <a:xfrm>
          <a:off x="0" y="0"/>
          <a:ext cx="0" cy="0"/>
          <a:chOff x="0" y="0"/>
          <a:chExt cx="0" cy="0"/>
        </a:xfrm>
      </p:grpSpPr>
      <p:pic>
        <p:nvPicPr>
          <p:cNvPr id="52" name="Google Shape;52;p8"/>
          <p:cNvPicPr preferRelativeResize="0"/>
          <p:nvPr/>
        </p:nvPicPr>
        <p:blipFill rotWithShape="1">
          <a:blip r:embed="rId2">
            <a:alphaModFix/>
          </a:blip>
          <a:srcRect/>
          <a:stretch/>
        </p:blipFill>
        <p:spPr>
          <a:xfrm>
            <a:off x="-1" y="-5693"/>
            <a:ext cx="12202124" cy="6863692"/>
          </a:xfrm>
          <a:prstGeom prst="rect">
            <a:avLst/>
          </a:prstGeom>
          <a:noFill/>
          <a:ln>
            <a:noFill/>
          </a:ln>
        </p:spPr>
      </p:pic>
      <p:pic>
        <p:nvPicPr>
          <p:cNvPr id="53" name="Google Shape;53;p8"/>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54" name="Google Shape;54;p8"/>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lt1"/>
                </a:solidFill>
                <a:latin typeface="Arial"/>
                <a:ea typeface="Arial"/>
                <a:cs typeface="Arial"/>
                <a:sym typeface="Arial"/>
              </a:defRPr>
            </a:lvl1pPr>
            <a:lvl2pPr marL="0" lvl="1" indent="0" algn="l">
              <a:spcBef>
                <a:spcPts val="0"/>
              </a:spcBef>
              <a:buNone/>
              <a:defRPr sz="700" b="0" i="0" u="none" strike="noStrike" cap="none">
                <a:solidFill>
                  <a:schemeClr val="lt1"/>
                </a:solidFill>
                <a:latin typeface="Arial"/>
                <a:ea typeface="Arial"/>
                <a:cs typeface="Arial"/>
                <a:sym typeface="Arial"/>
              </a:defRPr>
            </a:lvl2pPr>
            <a:lvl3pPr marL="0" lvl="2" indent="0" algn="l">
              <a:spcBef>
                <a:spcPts val="0"/>
              </a:spcBef>
              <a:buNone/>
              <a:defRPr sz="700" b="0" i="0" u="none" strike="noStrike" cap="none">
                <a:solidFill>
                  <a:schemeClr val="lt1"/>
                </a:solidFill>
                <a:latin typeface="Arial"/>
                <a:ea typeface="Arial"/>
                <a:cs typeface="Arial"/>
                <a:sym typeface="Arial"/>
              </a:defRPr>
            </a:lvl3pPr>
            <a:lvl4pPr marL="0" lvl="3" indent="0" algn="l">
              <a:spcBef>
                <a:spcPts val="0"/>
              </a:spcBef>
              <a:buNone/>
              <a:defRPr sz="700" b="0" i="0" u="none" strike="noStrike" cap="none">
                <a:solidFill>
                  <a:schemeClr val="lt1"/>
                </a:solidFill>
                <a:latin typeface="Arial"/>
                <a:ea typeface="Arial"/>
                <a:cs typeface="Arial"/>
                <a:sym typeface="Arial"/>
              </a:defRPr>
            </a:lvl4pPr>
            <a:lvl5pPr marL="0" lvl="4" indent="0" algn="l">
              <a:spcBef>
                <a:spcPts val="0"/>
              </a:spcBef>
              <a:buNone/>
              <a:defRPr sz="700" b="0" i="0" u="none" strike="noStrike" cap="none">
                <a:solidFill>
                  <a:schemeClr val="lt1"/>
                </a:solidFill>
                <a:latin typeface="Arial"/>
                <a:ea typeface="Arial"/>
                <a:cs typeface="Arial"/>
                <a:sym typeface="Arial"/>
              </a:defRPr>
            </a:lvl5pPr>
            <a:lvl6pPr marL="0" lvl="5" indent="0" algn="l">
              <a:spcBef>
                <a:spcPts val="0"/>
              </a:spcBef>
              <a:buNone/>
              <a:defRPr sz="700" b="0" i="0" u="none" strike="noStrike" cap="none">
                <a:solidFill>
                  <a:schemeClr val="lt1"/>
                </a:solidFill>
                <a:latin typeface="Arial"/>
                <a:ea typeface="Arial"/>
                <a:cs typeface="Arial"/>
                <a:sym typeface="Arial"/>
              </a:defRPr>
            </a:lvl6pPr>
            <a:lvl7pPr marL="0" lvl="6" indent="0" algn="l">
              <a:spcBef>
                <a:spcPts val="0"/>
              </a:spcBef>
              <a:buNone/>
              <a:defRPr sz="700" b="0" i="0" u="none" strike="noStrike" cap="none">
                <a:solidFill>
                  <a:schemeClr val="lt1"/>
                </a:solidFill>
                <a:latin typeface="Arial"/>
                <a:ea typeface="Arial"/>
                <a:cs typeface="Arial"/>
                <a:sym typeface="Arial"/>
              </a:defRPr>
            </a:lvl7pPr>
            <a:lvl8pPr marL="0" lvl="7" indent="0" algn="l">
              <a:spcBef>
                <a:spcPts val="0"/>
              </a:spcBef>
              <a:buNone/>
              <a:defRPr sz="700" b="0" i="0" u="none" strike="noStrike" cap="none">
                <a:solidFill>
                  <a:schemeClr val="lt1"/>
                </a:solidFill>
                <a:latin typeface="Arial"/>
                <a:ea typeface="Arial"/>
                <a:cs typeface="Arial"/>
                <a:sym typeface="Arial"/>
              </a:defRPr>
            </a:lvl8pPr>
            <a:lvl9pPr marL="0" lvl="8" indent="0" algn="l">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56" name="Google Shape;56;p8"/>
          <p:cNvSpPr txBox="1">
            <a:spLocks noGrp="1"/>
          </p:cNvSpPr>
          <p:nvPr>
            <p:ph type="ctrTitle"/>
          </p:nvPr>
        </p:nvSpPr>
        <p:spPr>
          <a:xfrm>
            <a:off x="1042416" y="2036802"/>
            <a:ext cx="9381600" cy="11079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Arial"/>
              <a:buNone/>
              <a:defRPr sz="36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 name="Google Shape;57;p8"/>
          <p:cNvPicPr preferRelativeResize="0"/>
          <p:nvPr/>
        </p:nvPicPr>
        <p:blipFill>
          <a:blip r:embed="rId4">
            <a:alphaModFix/>
          </a:blip>
          <a:stretch>
            <a:fillRect/>
          </a:stretch>
        </p:blipFill>
        <p:spPr>
          <a:xfrm>
            <a:off x="9470968" y="6348950"/>
            <a:ext cx="2372045" cy="421675"/>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riple divide - gradient 1">
  <p:cSld name="Triple divide - gradient 1">
    <p:bg>
      <p:bgPr>
        <a:solidFill>
          <a:schemeClr val="lt2"/>
        </a:solidFill>
        <a:effectLst/>
      </p:bgPr>
    </p:bg>
    <p:spTree>
      <p:nvGrpSpPr>
        <p:cNvPr id="1"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l="15012" t="20935" r="6387" b="390"/>
          <a:stretch/>
        </p:blipFill>
        <p:spPr>
          <a:xfrm>
            <a:off x="11575" y="0"/>
            <a:ext cx="12180427" cy="6858001"/>
          </a:xfrm>
          <a:prstGeom prst="rect">
            <a:avLst/>
          </a:prstGeom>
          <a:noFill/>
          <a:ln>
            <a:noFill/>
          </a:ln>
        </p:spPr>
      </p:pic>
      <p:sp>
        <p:nvSpPr>
          <p:cNvPr id="81" name="Google Shape;81;p12"/>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83" name="Google Shape;83;p12"/>
          <p:cNvPicPr preferRelativeResize="0"/>
          <p:nvPr/>
        </p:nvPicPr>
        <p:blipFill rotWithShape="1">
          <a:blip r:embed="rId3">
            <a:alphaModFix/>
          </a:blip>
          <a:srcRect b="10"/>
          <a:stretch/>
        </p:blipFill>
        <p:spPr>
          <a:xfrm>
            <a:off x="9470968" y="6348950"/>
            <a:ext cx="2372045" cy="421675"/>
          </a:xfrm>
          <a:prstGeom prst="rect">
            <a:avLst/>
          </a:prstGeom>
          <a:noFill/>
          <a:ln>
            <a:noFill/>
          </a:ln>
        </p:spPr>
      </p:pic>
      <p:sp>
        <p:nvSpPr>
          <p:cNvPr id="84" name="Google Shape;84;p12"/>
          <p:cNvSpPr txBox="1">
            <a:spLocks noGrp="1"/>
          </p:cNvSpPr>
          <p:nvPr>
            <p:ph type="ctrTitle"/>
          </p:nvPr>
        </p:nvSpPr>
        <p:spPr>
          <a:xfrm>
            <a:off x="1042416" y="1812207"/>
            <a:ext cx="5172000" cy="2031300"/>
          </a:xfrm>
          <a:prstGeom prst="rect">
            <a:avLst/>
          </a:prstGeom>
          <a:noFill/>
          <a:ln>
            <a:noFill/>
          </a:ln>
        </p:spPr>
        <p:txBody>
          <a:bodyPr spcFirstLastPara="1" wrap="square" lIns="182875" tIns="182875" rIns="182875" bIns="182875" anchor="ctr" anchorCtr="0">
            <a:spAutoFit/>
          </a:bodyPr>
          <a:lstStyle>
            <a:lvl1pPr lvl="0" algn="l" rtl="0">
              <a:lnSpc>
                <a:spcPct val="100000"/>
              </a:lnSpc>
              <a:spcBef>
                <a:spcPts val="0"/>
              </a:spcBef>
              <a:spcAft>
                <a:spcPts val="0"/>
              </a:spcAft>
              <a:buSzPts val="3600"/>
              <a:buFont typeface="Arial"/>
              <a:buNone/>
              <a:defRPr sz="3600" b="1"/>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riple divide - gradient 2">
  <p:cSld name="Triple divide - gradient 2">
    <p:bg>
      <p:bgPr>
        <a:solidFill>
          <a:schemeClr val="lt2"/>
        </a:solidFill>
        <a:effectLst/>
      </p:bgPr>
    </p:bg>
    <p:spTree>
      <p:nvGrpSpPr>
        <p:cNvPr id="1" name="Shape 85"/>
        <p:cNvGrpSpPr/>
        <p:nvPr/>
      </p:nvGrpSpPr>
      <p:grpSpPr>
        <a:xfrm>
          <a:off x="0" y="0"/>
          <a:ext cx="0" cy="0"/>
          <a:chOff x="0" y="0"/>
          <a:chExt cx="0" cy="0"/>
        </a:xfrm>
      </p:grpSpPr>
      <p:pic>
        <p:nvPicPr>
          <p:cNvPr id="86" name="Google Shape;86;p13"/>
          <p:cNvPicPr preferRelativeResize="0"/>
          <p:nvPr/>
        </p:nvPicPr>
        <p:blipFill rotWithShape="1">
          <a:blip r:embed="rId2">
            <a:alphaModFix/>
          </a:blip>
          <a:srcRect l="14690" t="21108" r="6420"/>
          <a:stretch/>
        </p:blipFill>
        <p:spPr>
          <a:xfrm>
            <a:off x="0" y="0"/>
            <a:ext cx="12191999" cy="6858001"/>
          </a:xfrm>
          <a:prstGeom prst="rect">
            <a:avLst/>
          </a:prstGeom>
          <a:noFill/>
          <a:ln>
            <a:noFill/>
          </a:ln>
        </p:spPr>
      </p:pic>
      <p:sp>
        <p:nvSpPr>
          <p:cNvPr id="87" name="Google Shape;87;p13"/>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89" name="Google Shape;89;p13"/>
          <p:cNvPicPr preferRelativeResize="0"/>
          <p:nvPr/>
        </p:nvPicPr>
        <p:blipFill rotWithShape="1">
          <a:blip r:embed="rId3">
            <a:alphaModFix/>
          </a:blip>
          <a:srcRect b="10"/>
          <a:stretch/>
        </p:blipFill>
        <p:spPr>
          <a:xfrm>
            <a:off x="9470968" y="6348950"/>
            <a:ext cx="2372045" cy="4216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riple divide - gradient 3">
  <p:cSld name="Triple divide - gradient 3">
    <p:bg>
      <p:bgPr>
        <a:solidFill>
          <a:schemeClr val="lt2"/>
        </a:solidFill>
        <a:effectLst/>
      </p:bgPr>
    </p:bg>
    <p:spTree>
      <p:nvGrpSpPr>
        <p:cNvPr id="1"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l="16053" t="22108" r="6544" b="-1"/>
          <a:stretch/>
        </p:blipFill>
        <p:spPr>
          <a:xfrm>
            <a:off x="11575" y="0"/>
            <a:ext cx="12191999" cy="6872466"/>
          </a:xfrm>
          <a:prstGeom prst="rect">
            <a:avLst/>
          </a:prstGeom>
          <a:noFill/>
          <a:ln>
            <a:noFill/>
          </a:ln>
        </p:spPr>
      </p:pic>
      <p:sp>
        <p:nvSpPr>
          <p:cNvPr id="92" name="Google Shape;92;p14"/>
          <p:cNvSpPr txBox="1">
            <a:spLocks noGrp="1"/>
          </p:cNvSpPr>
          <p:nvPr>
            <p:ph type="ftr" idx="11"/>
          </p:nvPr>
        </p:nvSpPr>
        <p:spPr>
          <a:xfrm>
            <a:off x="1042416" y="6263640"/>
            <a:ext cx="1198200" cy="3651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457199" y="6263639"/>
            <a:ext cx="352200" cy="3657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94" name="Google Shape;94;p14"/>
          <p:cNvPicPr preferRelativeResize="0"/>
          <p:nvPr/>
        </p:nvPicPr>
        <p:blipFill rotWithShape="1">
          <a:blip r:embed="rId3">
            <a:alphaModFix/>
          </a:blip>
          <a:srcRect b="10"/>
          <a:stretch/>
        </p:blipFill>
        <p:spPr>
          <a:xfrm>
            <a:off x="9470968" y="6348950"/>
            <a:ext cx="2372045" cy="421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lt2"/>
        </a:solidFill>
        <a:effectLst/>
      </p:bgPr>
    </p:bg>
    <p:spTree>
      <p:nvGrpSpPr>
        <p:cNvPr id="1" name="Shape 153"/>
        <p:cNvGrpSpPr/>
        <p:nvPr/>
      </p:nvGrpSpPr>
      <p:grpSpPr>
        <a:xfrm>
          <a:off x="0" y="0"/>
          <a:ext cx="0" cy="0"/>
          <a:chOff x="0" y="0"/>
          <a:chExt cx="0" cy="0"/>
        </a:xfrm>
      </p:grpSpPr>
      <p:pic>
        <p:nvPicPr>
          <p:cNvPr id="154" name="Google Shape;154;p23"/>
          <p:cNvPicPr preferRelativeResize="0"/>
          <p:nvPr/>
        </p:nvPicPr>
        <p:blipFill rotWithShape="1">
          <a:blip r:embed="rId2">
            <a:alphaModFix/>
          </a:blip>
          <a:srcRect/>
          <a:stretch/>
        </p:blipFill>
        <p:spPr>
          <a:xfrm>
            <a:off x="4902199" y="-16933"/>
            <a:ext cx="7307799" cy="6874931"/>
          </a:xfrm>
          <a:prstGeom prst="rect">
            <a:avLst/>
          </a:prstGeom>
          <a:noFill/>
          <a:ln>
            <a:noFill/>
          </a:ln>
        </p:spPr>
      </p:pic>
      <p:pic>
        <p:nvPicPr>
          <p:cNvPr id="155" name="Google Shape;155;p23"/>
          <p:cNvPicPr preferRelativeResize="0"/>
          <p:nvPr/>
        </p:nvPicPr>
        <p:blipFill rotWithShape="1">
          <a:blip r:embed="rId3">
            <a:alphaModFix/>
          </a:blip>
          <a:srcRect t="800" b="799"/>
          <a:stretch/>
        </p:blipFill>
        <p:spPr>
          <a:xfrm>
            <a:off x="0" y="0"/>
            <a:ext cx="0" cy="6858001"/>
          </a:xfrm>
          <a:prstGeom prst="rect">
            <a:avLst/>
          </a:prstGeom>
          <a:noFill/>
          <a:ln>
            <a:noFill/>
          </a:ln>
        </p:spPr>
      </p:pic>
      <p:sp>
        <p:nvSpPr>
          <p:cNvPr id="156" name="Google Shape;156;p23"/>
          <p:cNvSpPr txBox="1">
            <a:spLocks noGrp="1"/>
          </p:cNvSpPr>
          <p:nvPr>
            <p:ph type="ctrTitle"/>
          </p:nvPr>
        </p:nvSpPr>
        <p:spPr>
          <a:xfrm>
            <a:off x="1042416" y="1903671"/>
            <a:ext cx="6053400" cy="184680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6000"/>
              <a:buFont typeface="Arial"/>
              <a:buNone/>
              <a:defRPr sz="6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3"/>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23"/>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a:spcBef>
                <a:spcPts val="0"/>
              </a:spcBef>
              <a:buNone/>
              <a:defRPr sz="700" b="0" i="0" u="none" strike="noStrike" cap="none">
                <a:solidFill>
                  <a:schemeClr val="dk1"/>
                </a:solidFill>
                <a:latin typeface="Arial"/>
                <a:ea typeface="Arial"/>
                <a:cs typeface="Arial"/>
                <a:sym typeface="Arial"/>
              </a:defRPr>
            </a:lvl1pPr>
            <a:lvl2pPr marL="0" lvl="1" indent="0" algn="l">
              <a:spcBef>
                <a:spcPts val="0"/>
              </a:spcBef>
              <a:buNone/>
              <a:defRPr sz="700" b="0" i="0" u="none" strike="noStrike" cap="none">
                <a:solidFill>
                  <a:schemeClr val="dk1"/>
                </a:solidFill>
                <a:latin typeface="Arial"/>
                <a:ea typeface="Arial"/>
                <a:cs typeface="Arial"/>
                <a:sym typeface="Arial"/>
              </a:defRPr>
            </a:lvl2pPr>
            <a:lvl3pPr marL="0" lvl="2" indent="0" algn="l">
              <a:spcBef>
                <a:spcPts val="0"/>
              </a:spcBef>
              <a:buNone/>
              <a:defRPr sz="700" b="0" i="0" u="none" strike="noStrike" cap="none">
                <a:solidFill>
                  <a:schemeClr val="dk1"/>
                </a:solidFill>
                <a:latin typeface="Arial"/>
                <a:ea typeface="Arial"/>
                <a:cs typeface="Arial"/>
                <a:sym typeface="Arial"/>
              </a:defRPr>
            </a:lvl3pPr>
            <a:lvl4pPr marL="0" lvl="3" indent="0" algn="l">
              <a:spcBef>
                <a:spcPts val="0"/>
              </a:spcBef>
              <a:buNone/>
              <a:defRPr sz="700" b="0" i="0" u="none" strike="noStrike" cap="none">
                <a:solidFill>
                  <a:schemeClr val="dk1"/>
                </a:solidFill>
                <a:latin typeface="Arial"/>
                <a:ea typeface="Arial"/>
                <a:cs typeface="Arial"/>
                <a:sym typeface="Arial"/>
              </a:defRPr>
            </a:lvl4pPr>
            <a:lvl5pPr marL="0" lvl="4" indent="0" algn="l">
              <a:spcBef>
                <a:spcPts val="0"/>
              </a:spcBef>
              <a:buNone/>
              <a:defRPr sz="700" b="0" i="0" u="none" strike="noStrike" cap="none">
                <a:solidFill>
                  <a:schemeClr val="dk1"/>
                </a:solidFill>
                <a:latin typeface="Arial"/>
                <a:ea typeface="Arial"/>
                <a:cs typeface="Arial"/>
                <a:sym typeface="Arial"/>
              </a:defRPr>
            </a:lvl5pPr>
            <a:lvl6pPr marL="0" lvl="5" indent="0" algn="l">
              <a:spcBef>
                <a:spcPts val="0"/>
              </a:spcBef>
              <a:buNone/>
              <a:defRPr sz="700" b="0" i="0" u="none" strike="noStrike" cap="none">
                <a:solidFill>
                  <a:schemeClr val="dk1"/>
                </a:solidFill>
                <a:latin typeface="Arial"/>
                <a:ea typeface="Arial"/>
                <a:cs typeface="Arial"/>
                <a:sym typeface="Arial"/>
              </a:defRPr>
            </a:lvl6pPr>
            <a:lvl7pPr marL="0" lvl="6" indent="0" algn="l">
              <a:spcBef>
                <a:spcPts val="0"/>
              </a:spcBef>
              <a:buNone/>
              <a:defRPr sz="700" b="0" i="0" u="none" strike="noStrike" cap="none">
                <a:solidFill>
                  <a:schemeClr val="dk1"/>
                </a:solidFill>
                <a:latin typeface="Arial"/>
                <a:ea typeface="Arial"/>
                <a:cs typeface="Arial"/>
                <a:sym typeface="Arial"/>
              </a:defRPr>
            </a:lvl7pPr>
            <a:lvl8pPr marL="0" lvl="7" indent="0" algn="l">
              <a:spcBef>
                <a:spcPts val="0"/>
              </a:spcBef>
              <a:buNone/>
              <a:defRPr sz="700" b="0" i="0" u="none" strike="noStrike" cap="none">
                <a:solidFill>
                  <a:schemeClr val="dk1"/>
                </a:solidFill>
                <a:latin typeface="Arial"/>
                <a:ea typeface="Arial"/>
                <a:cs typeface="Arial"/>
                <a:sym typeface="Arial"/>
              </a:defRPr>
            </a:lvl8pPr>
            <a:lvl9pPr marL="0" lvl="8" indent="0" algn="l">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59" name="Google Shape;159;p23"/>
          <p:cNvSpPr txBox="1">
            <a:spLocks noGrp="1"/>
          </p:cNvSpPr>
          <p:nvPr>
            <p:ph type="body" idx="1"/>
          </p:nvPr>
        </p:nvSpPr>
        <p:spPr>
          <a:xfrm>
            <a:off x="1041400" y="3897548"/>
            <a:ext cx="6053400" cy="12954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800"/>
              <a:buNone/>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0" name="Google Shape;160;p23"/>
          <p:cNvPicPr preferRelativeResize="0"/>
          <p:nvPr/>
        </p:nvPicPr>
        <p:blipFill rotWithShape="1">
          <a:blip r:embed="rId4">
            <a:alphaModFix/>
          </a:blip>
          <a:srcRect/>
          <a:stretch/>
        </p:blipFill>
        <p:spPr>
          <a:xfrm>
            <a:off x="469825" y="383853"/>
            <a:ext cx="2067999" cy="759672"/>
          </a:xfrm>
          <a:prstGeom prst="rect">
            <a:avLst/>
          </a:prstGeom>
          <a:noFill/>
          <a:ln>
            <a:noFill/>
          </a:ln>
        </p:spPr>
      </p:pic>
    </p:spTree>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s 1">
  <p:cSld name="Contents_1">
    <p:bg>
      <p:bgPr>
        <a:solidFill>
          <a:schemeClr val="lt1"/>
        </a:solidFill>
        <a:effectLst/>
      </p:bgPr>
    </p:bg>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57199" y="557784"/>
            <a:ext cx="10808100" cy="3693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2400"/>
              <a:buFont typeface="Arial"/>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75" name="Google Shape;175;p26"/>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400"/>
              <a:buNone/>
              <a:defRPr>
                <a:solidFill>
                  <a:schemeClr val="lt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p26"/>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lvl="0" indent="0" algn="l" rtl="0">
              <a:spcBef>
                <a:spcPts val="0"/>
              </a:spcBef>
              <a:buNone/>
              <a:defRPr sz="700" b="0" i="0" u="none" strike="noStrike" cap="none">
                <a:solidFill>
                  <a:schemeClr val="lt1"/>
                </a:solidFill>
                <a:latin typeface="Arial"/>
                <a:ea typeface="Arial"/>
                <a:cs typeface="Arial"/>
                <a:sym typeface="Arial"/>
              </a:defRPr>
            </a:lvl1pPr>
            <a:lvl2pPr marL="0" lvl="1" indent="0" algn="l" rtl="0">
              <a:spcBef>
                <a:spcPts val="0"/>
              </a:spcBef>
              <a:buNone/>
              <a:defRPr sz="700" b="0" i="0" u="none" strike="noStrike" cap="none">
                <a:solidFill>
                  <a:schemeClr val="lt1"/>
                </a:solidFill>
                <a:latin typeface="Arial"/>
                <a:ea typeface="Arial"/>
                <a:cs typeface="Arial"/>
                <a:sym typeface="Arial"/>
              </a:defRPr>
            </a:lvl2pPr>
            <a:lvl3pPr marL="0" lvl="2" indent="0" algn="l" rtl="0">
              <a:spcBef>
                <a:spcPts val="0"/>
              </a:spcBef>
              <a:buNone/>
              <a:defRPr sz="700" b="0" i="0" u="none" strike="noStrike" cap="none">
                <a:solidFill>
                  <a:schemeClr val="lt1"/>
                </a:solidFill>
                <a:latin typeface="Arial"/>
                <a:ea typeface="Arial"/>
                <a:cs typeface="Arial"/>
                <a:sym typeface="Arial"/>
              </a:defRPr>
            </a:lvl3pPr>
            <a:lvl4pPr marL="0" lvl="3" indent="0" algn="l" rtl="0">
              <a:spcBef>
                <a:spcPts val="0"/>
              </a:spcBef>
              <a:buNone/>
              <a:defRPr sz="700" b="0" i="0" u="none" strike="noStrike" cap="none">
                <a:solidFill>
                  <a:schemeClr val="lt1"/>
                </a:solidFill>
                <a:latin typeface="Arial"/>
                <a:ea typeface="Arial"/>
                <a:cs typeface="Arial"/>
                <a:sym typeface="Arial"/>
              </a:defRPr>
            </a:lvl4pPr>
            <a:lvl5pPr marL="0" lvl="4" indent="0" algn="l" rtl="0">
              <a:spcBef>
                <a:spcPts val="0"/>
              </a:spcBef>
              <a:buNone/>
              <a:defRPr sz="700" b="0" i="0" u="none" strike="noStrike" cap="none">
                <a:solidFill>
                  <a:schemeClr val="lt1"/>
                </a:solidFill>
                <a:latin typeface="Arial"/>
                <a:ea typeface="Arial"/>
                <a:cs typeface="Arial"/>
                <a:sym typeface="Arial"/>
              </a:defRPr>
            </a:lvl5pPr>
            <a:lvl6pPr marL="0" lvl="5" indent="0" algn="l" rtl="0">
              <a:spcBef>
                <a:spcPts val="0"/>
              </a:spcBef>
              <a:buNone/>
              <a:defRPr sz="700" b="0" i="0" u="none" strike="noStrike" cap="none">
                <a:solidFill>
                  <a:schemeClr val="lt1"/>
                </a:solidFill>
                <a:latin typeface="Arial"/>
                <a:ea typeface="Arial"/>
                <a:cs typeface="Arial"/>
                <a:sym typeface="Arial"/>
              </a:defRPr>
            </a:lvl6pPr>
            <a:lvl7pPr marL="0" lvl="6" indent="0" algn="l" rtl="0">
              <a:spcBef>
                <a:spcPts val="0"/>
              </a:spcBef>
              <a:buNone/>
              <a:defRPr sz="700" b="0" i="0" u="none" strike="noStrike" cap="none">
                <a:solidFill>
                  <a:schemeClr val="lt1"/>
                </a:solidFill>
                <a:latin typeface="Arial"/>
                <a:ea typeface="Arial"/>
                <a:cs typeface="Arial"/>
                <a:sym typeface="Arial"/>
              </a:defRPr>
            </a:lvl7pPr>
            <a:lvl8pPr marL="0" lvl="7" indent="0" algn="l" rtl="0">
              <a:spcBef>
                <a:spcPts val="0"/>
              </a:spcBef>
              <a:buNone/>
              <a:defRPr sz="700" b="0" i="0" u="none" strike="noStrike" cap="none">
                <a:solidFill>
                  <a:schemeClr val="lt1"/>
                </a:solidFill>
                <a:latin typeface="Arial"/>
                <a:ea typeface="Arial"/>
                <a:cs typeface="Arial"/>
                <a:sym typeface="Arial"/>
              </a:defRPr>
            </a:lvl8pPr>
            <a:lvl9pPr marL="0" lvl="8" indent="0" algn="l" rtl="0">
              <a:spcBef>
                <a:spcPts val="0"/>
              </a:spcBef>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77" name="Google Shape;177;p26"/>
          <p:cNvSpPr txBox="1">
            <a:spLocks noGrp="1"/>
          </p:cNvSpPr>
          <p:nvPr>
            <p:ph type="body" idx="1"/>
          </p:nvPr>
        </p:nvSpPr>
        <p:spPr>
          <a:xfrm>
            <a:off x="457200" y="1700784"/>
            <a:ext cx="11368200" cy="39591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000"/>
              </a:spcBef>
              <a:spcAft>
                <a:spcPts val="0"/>
              </a:spcAft>
              <a:buSzPts val="1800"/>
              <a:buFont typeface="Arial"/>
              <a:buAutoNum type="arabicPeriod"/>
              <a:defRPr sz="1800"/>
            </a:lvl1pPr>
            <a:lvl2pPr marL="914400" lvl="1" indent="-342900" algn="l" rtl="0">
              <a:lnSpc>
                <a:spcPct val="100000"/>
              </a:lnSpc>
              <a:spcBef>
                <a:spcPts val="500"/>
              </a:spcBef>
              <a:spcAft>
                <a:spcPts val="0"/>
              </a:spcAft>
              <a:buSzPts val="1800"/>
              <a:buFont typeface="Arial"/>
              <a:buChar char="•"/>
              <a:defRPr sz="1800"/>
            </a:lvl2pPr>
            <a:lvl3pPr marL="1371600" lvl="2" indent="-342900" algn="l" rtl="0">
              <a:lnSpc>
                <a:spcPct val="100000"/>
              </a:lnSpc>
              <a:spcBef>
                <a:spcPts val="500"/>
              </a:spcBef>
              <a:spcAft>
                <a:spcPts val="0"/>
              </a:spcAft>
              <a:buSzPts val="1800"/>
              <a:buFont typeface="Cambria"/>
              <a:buChar char="⎻"/>
              <a:defRPr sz="1800"/>
            </a:lvl3pPr>
            <a:lvl4pPr marL="1828800" lvl="3" indent="-330200" algn="l" rtl="0">
              <a:lnSpc>
                <a:spcPct val="100000"/>
              </a:lnSpc>
              <a:spcBef>
                <a:spcPts val="500"/>
              </a:spcBef>
              <a:spcAft>
                <a:spcPts val="0"/>
              </a:spcAft>
              <a:buSzPts val="1600"/>
              <a:buChar char="•"/>
              <a:defRPr/>
            </a:lvl4pPr>
            <a:lvl5pPr marL="2286000" lvl="4" indent="-330200" algn="l" rtl="0">
              <a:lnSpc>
                <a:spcPct val="100000"/>
              </a:lnSpc>
              <a:spcBef>
                <a:spcPts val="500"/>
              </a:spcBef>
              <a:spcAft>
                <a:spcPts val="0"/>
              </a:spcAft>
              <a:buSzPts val="16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178" name="Google Shape;178;p26"/>
          <p:cNvPicPr preferRelativeResize="0"/>
          <p:nvPr/>
        </p:nvPicPr>
        <p:blipFill>
          <a:blip r:embed="rId2">
            <a:alphaModFix/>
          </a:blip>
          <a:stretch>
            <a:fillRect/>
          </a:stretch>
        </p:blipFill>
        <p:spPr>
          <a:xfrm>
            <a:off x="9470968" y="6348950"/>
            <a:ext cx="2372045" cy="421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199" y="557784"/>
            <a:ext cx="10808100" cy="3693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199" y="1526723"/>
            <a:ext cx="10808100" cy="41373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500"/>
              </a:spcBef>
              <a:spcAft>
                <a:spcPts val="0"/>
              </a:spcAft>
              <a:buClr>
                <a:schemeClr val="dk1"/>
              </a:buClr>
              <a:buSzPts val="1600"/>
              <a:buFont typeface="Cambria"/>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ftr" idx="11"/>
          </p:nvPr>
        </p:nvSpPr>
        <p:spPr>
          <a:xfrm>
            <a:off x="1042416" y="6325193"/>
            <a:ext cx="1198200" cy="3036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7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sldNum" idx="12"/>
          </p:nvPr>
        </p:nvSpPr>
        <p:spPr>
          <a:xfrm>
            <a:off x="457199" y="6325299"/>
            <a:ext cx="352200" cy="3042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700" b="0" i="0" u="none" strike="noStrike" cap="none">
                <a:solidFill>
                  <a:schemeClr val="dk1"/>
                </a:solidFill>
                <a:latin typeface="Arial"/>
                <a:ea typeface="Arial"/>
                <a:cs typeface="Arial"/>
                <a:sym typeface="Arial"/>
              </a:defRPr>
            </a:lvl1pPr>
            <a:lvl2pPr marL="0" marR="0" lvl="1" indent="0" algn="l" rtl="0">
              <a:spcBef>
                <a:spcPts val="0"/>
              </a:spcBef>
              <a:buNone/>
              <a:defRPr sz="700" b="0" i="0" u="none" strike="noStrike" cap="none">
                <a:solidFill>
                  <a:schemeClr val="dk1"/>
                </a:solidFill>
                <a:latin typeface="Arial"/>
                <a:ea typeface="Arial"/>
                <a:cs typeface="Arial"/>
                <a:sym typeface="Arial"/>
              </a:defRPr>
            </a:lvl2pPr>
            <a:lvl3pPr marL="0" marR="0" lvl="2" indent="0" algn="l" rtl="0">
              <a:spcBef>
                <a:spcPts val="0"/>
              </a:spcBef>
              <a:buNone/>
              <a:defRPr sz="700" b="0" i="0" u="none" strike="noStrike" cap="none">
                <a:solidFill>
                  <a:schemeClr val="dk1"/>
                </a:solidFill>
                <a:latin typeface="Arial"/>
                <a:ea typeface="Arial"/>
                <a:cs typeface="Arial"/>
                <a:sym typeface="Arial"/>
              </a:defRPr>
            </a:lvl3pPr>
            <a:lvl4pPr marL="0" marR="0" lvl="3" indent="0" algn="l" rtl="0">
              <a:spcBef>
                <a:spcPts val="0"/>
              </a:spcBef>
              <a:buNone/>
              <a:defRPr sz="700" b="0" i="0" u="none" strike="noStrike" cap="none">
                <a:solidFill>
                  <a:schemeClr val="dk1"/>
                </a:solidFill>
                <a:latin typeface="Arial"/>
                <a:ea typeface="Arial"/>
                <a:cs typeface="Arial"/>
                <a:sym typeface="Arial"/>
              </a:defRPr>
            </a:lvl4pPr>
            <a:lvl5pPr marL="0" marR="0" lvl="4" indent="0" algn="l" rtl="0">
              <a:spcBef>
                <a:spcPts val="0"/>
              </a:spcBef>
              <a:buNone/>
              <a:defRPr sz="700" b="0" i="0" u="none" strike="noStrike" cap="none">
                <a:solidFill>
                  <a:schemeClr val="dk1"/>
                </a:solidFill>
                <a:latin typeface="Arial"/>
                <a:ea typeface="Arial"/>
                <a:cs typeface="Arial"/>
                <a:sym typeface="Arial"/>
              </a:defRPr>
            </a:lvl5pPr>
            <a:lvl6pPr marL="0" marR="0" lvl="5" indent="0" algn="l" rtl="0">
              <a:spcBef>
                <a:spcPts val="0"/>
              </a:spcBef>
              <a:buNone/>
              <a:defRPr sz="700" b="0" i="0" u="none" strike="noStrike" cap="none">
                <a:solidFill>
                  <a:schemeClr val="dk1"/>
                </a:solidFill>
                <a:latin typeface="Arial"/>
                <a:ea typeface="Arial"/>
                <a:cs typeface="Arial"/>
                <a:sym typeface="Arial"/>
              </a:defRPr>
            </a:lvl6pPr>
            <a:lvl7pPr marL="0" marR="0" lvl="6" indent="0" algn="l" rtl="0">
              <a:spcBef>
                <a:spcPts val="0"/>
              </a:spcBef>
              <a:buNone/>
              <a:defRPr sz="700" b="0" i="0" u="none" strike="noStrike" cap="none">
                <a:solidFill>
                  <a:schemeClr val="dk1"/>
                </a:solidFill>
                <a:latin typeface="Arial"/>
                <a:ea typeface="Arial"/>
                <a:cs typeface="Arial"/>
                <a:sym typeface="Arial"/>
              </a:defRPr>
            </a:lvl7pPr>
            <a:lvl8pPr marL="0" marR="0" lvl="7" indent="0" algn="l" rtl="0">
              <a:spcBef>
                <a:spcPts val="0"/>
              </a:spcBef>
              <a:buNone/>
              <a:defRPr sz="700" b="0" i="0" u="none" strike="noStrike" cap="none">
                <a:solidFill>
                  <a:schemeClr val="dk1"/>
                </a:solidFill>
                <a:latin typeface="Arial"/>
                <a:ea typeface="Arial"/>
                <a:cs typeface="Arial"/>
                <a:sym typeface="Arial"/>
              </a:defRPr>
            </a:lvl8pPr>
            <a:lvl9pPr marL="0" marR="0" lvl="8" indent="0" algn="l" rtl="0">
              <a:spcBef>
                <a:spcPts val="0"/>
              </a:spcBef>
              <a:buNone/>
              <a:defRPr sz="7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8" r:id="rId5"/>
    <p:sldLayoutId id="2147483659" r:id="rId6"/>
    <p:sldLayoutId id="2147483660" r:id="rId7"/>
    <p:sldLayoutId id="2147483669" r:id="rId8"/>
    <p:sldLayoutId id="2147483672" r:id="rId9"/>
    <p:sldLayoutId id="21474836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7392">
          <p15:clr>
            <a:srgbClr val="F26B43"/>
          </p15:clr>
        </p15:guide>
        <p15:guide id="2" pos="285">
          <p15:clr>
            <a:srgbClr val="F26B43"/>
          </p15:clr>
        </p15:guide>
        <p15:guide id="3" orient="horz" pos="3943">
          <p15:clr>
            <a:srgbClr val="F26B43"/>
          </p15:clr>
        </p15:guide>
        <p15:guide id="4" orient="horz" pos="288">
          <p15:clr>
            <a:srgbClr val="F26B43"/>
          </p15:clr>
        </p15:guide>
        <p15:guide id="5" orient="horz" pos="41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solidFill>
                  <a:schemeClr val="dk1"/>
                </a:solidFill>
              </a:rPr>
              <a:t>© Cognizant Softvision</a:t>
            </a:r>
            <a:endParaRPr>
              <a:solidFill>
                <a:schemeClr val="dk1"/>
              </a:solidFill>
            </a:endParaRPr>
          </a:p>
        </p:txBody>
      </p:sp>
      <p:sp>
        <p:nvSpPr>
          <p:cNvPr id="276" name="Google Shape;276;p39"/>
          <p:cNvSpPr txBox="1">
            <a:spLocks noGrp="1"/>
          </p:cNvSpPr>
          <p:nvPr>
            <p:ph type="ctrTitle"/>
          </p:nvPr>
        </p:nvSpPr>
        <p:spPr>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2"/>
              </a:buClr>
              <a:buSzPts val="3600"/>
              <a:buFont typeface="Arial"/>
              <a:buNone/>
            </a:pPr>
            <a:r>
              <a:rPr lang="en-US" dirty="0"/>
              <a:t>C# Bootcamp</a:t>
            </a:r>
            <a:endParaRPr dirty="0"/>
          </a:p>
        </p:txBody>
      </p:sp>
      <p:sp>
        <p:nvSpPr>
          <p:cNvPr id="277" name="Google Shape;277;p39"/>
          <p:cNvSpPr txBox="1">
            <a:spLocks noGrp="1"/>
          </p:cNvSpPr>
          <p:nvPr>
            <p:ph type="subTitle" idx="1"/>
          </p:nvPr>
        </p:nvSpPr>
        <p:spPr>
          <a:xfrm>
            <a:off x="1042988" y="4187952"/>
            <a:ext cx="4780295" cy="45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2000"/>
              <a:buNone/>
            </a:pPr>
            <a:r>
              <a:rPr lang="en-PH" dirty="0"/>
              <a:t>{ Module 4:  Namespaces, Polymorphism, Operator Overloading }</a:t>
            </a:r>
          </a:p>
        </p:txBody>
      </p:sp>
      <p:sp>
        <p:nvSpPr>
          <p:cNvPr id="278" name="Google Shape;278;p39"/>
          <p:cNvSpPr txBox="1">
            <a:spLocks noGrp="1"/>
          </p:cNvSpPr>
          <p:nvPr>
            <p:ph type="body" idx="2"/>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200"/>
              <a:buNone/>
            </a:pPr>
            <a:r>
              <a:rPr lang="en" dirty="0"/>
              <a:t>Date will go here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Overriding Methods</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10</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Replace the method defined at a higher level</a:t>
            </a:r>
          </a:p>
          <a:p>
            <a:pPr marL="635000" lvl="1" indent="-285750">
              <a:buSzPts val="1600"/>
            </a:pPr>
            <a:r>
              <a:rPr lang="en-US" dirty="0"/>
              <a:t>Keyword override included in derived class</a:t>
            </a:r>
          </a:p>
          <a:p>
            <a:pPr marL="1092200" lvl="2" indent="-285750">
              <a:buSzPts val="1600"/>
            </a:pPr>
            <a:r>
              <a:rPr lang="en-US" dirty="0"/>
              <a:t>Base method includes virtual, abstract, or override keyword </a:t>
            </a:r>
          </a:p>
          <a:p>
            <a:pPr marL="635000" lvl="1" indent="-285750">
              <a:buSzPts val="1600"/>
            </a:pPr>
            <a:r>
              <a:rPr lang="en-US" dirty="0"/>
              <a:t>Overriding differs from overloading a method </a:t>
            </a:r>
          </a:p>
          <a:p>
            <a:pPr marL="1092200" lvl="2" indent="-285750">
              <a:buSzPts val="1600"/>
            </a:pPr>
            <a:r>
              <a:rPr lang="en-US" dirty="0"/>
              <a:t>Overridden methods have exactly the same signature </a:t>
            </a:r>
          </a:p>
          <a:p>
            <a:pPr marL="1092200" lvl="2" indent="-285750">
              <a:buSzPts val="1600"/>
            </a:pPr>
            <a:r>
              <a:rPr lang="en-US" dirty="0"/>
              <a:t>Overloaded methods each have a different signature</a:t>
            </a:r>
          </a:p>
          <a:p>
            <a:pPr marL="635000" lvl="1" indent="-285750">
              <a:buSzPts val="1600"/>
            </a:pPr>
            <a:r>
              <a:rPr lang="en-US" altLang="en-US" dirty="0"/>
              <a:t>Example of polymorphism</a:t>
            </a:r>
          </a:p>
          <a:p>
            <a:pPr marL="635000" lvl="1" indent="-285750">
              <a:buSzPts val="1600"/>
            </a:pPr>
            <a:r>
              <a:rPr lang="en-US" dirty="0"/>
              <a:t>Derived classes inherit from a base class</a:t>
            </a:r>
          </a:p>
          <a:p>
            <a:pPr marL="1092200" lvl="2" indent="-285750">
              <a:buSzPts val="1600"/>
            </a:pPr>
            <a:r>
              <a:rPr lang="en-US" dirty="0"/>
              <a:t>Also called subclasses or child classes</a:t>
            </a:r>
          </a:p>
          <a:p>
            <a:pPr marL="635000" lvl="1" indent="-285750">
              <a:buSzPts val="1600"/>
            </a:pPr>
            <a:r>
              <a:rPr lang="en-US" dirty="0"/>
              <a:t>Protected access modifiers</a:t>
            </a:r>
          </a:p>
          <a:p>
            <a:pPr marL="1092200" lvl="2" indent="-285750">
              <a:buSzPts val="1600"/>
            </a:pPr>
            <a:r>
              <a:rPr lang="en-US" dirty="0"/>
              <a:t>Access only to classes that derived from them</a:t>
            </a:r>
          </a:p>
          <a:p>
            <a:pPr marL="1092200" lvl="2" indent="-285750">
              <a:buSzPts val="1600"/>
            </a:pPr>
            <a:r>
              <a:rPr lang="en-US" dirty="0"/>
              <a:t>Access to change data in the base class </a:t>
            </a:r>
          </a:p>
          <a:p>
            <a:pPr marL="635000" lvl="1" indent="-285750">
              <a:buSzPts val="1600"/>
            </a:pPr>
            <a:endParaRPr lang="en-US" dirty="0"/>
          </a:p>
        </p:txBody>
      </p:sp>
    </p:spTree>
    <p:extLst>
      <p:ext uri="{BB962C8B-B14F-4D97-AF65-F5344CB8AC3E}">
        <p14:creationId xmlns:p14="http://schemas.microsoft.com/office/powerpoint/2010/main" val="2119601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Partial Classes</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11</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Break class up into two or more files</a:t>
            </a:r>
          </a:p>
          <a:p>
            <a:pPr marL="1092200" lvl="2" indent="-285750">
              <a:buSzPts val="1600"/>
            </a:pPr>
            <a:r>
              <a:rPr lang="en-US" dirty="0"/>
              <a:t>Each file uses partial class designation</a:t>
            </a:r>
          </a:p>
          <a:p>
            <a:pPr marL="635000" lvl="1" indent="-285750">
              <a:buSzPts val="1600"/>
            </a:pPr>
            <a:r>
              <a:rPr lang="en-US" dirty="0"/>
              <a:t>You can take advantage of this new feature and spread the definition of your classes over multiple files.</a:t>
            </a:r>
          </a:p>
          <a:p>
            <a:pPr marL="635000" lvl="1" indent="-285750">
              <a:buSzPts val="1600"/>
            </a:pPr>
            <a:r>
              <a:rPr lang="en-US" dirty="0"/>
              <a:t>At compile time, the files are merged together. </a:t>
            </a:r>
          </a:p>
          <a:p>
            <a:pPr marL="635000" lvl="1" indent="-285750">
              <a:buSzPts val="1600"/>
            </a:pPr>
            <a:r>
              <a:rPr lang="en-US" dirty="0"/>
              <a:t>This might be useful if you were working on a large project and wanted to spread the work among multiple programmers.</a:t>
            </a:r>
          </a:p>
          <a:p>
            <a:pPr marL="635000" lvl="1" indent="-285750">
              <a:buSzPts val="1600"/>
            </a:pPr>
            <a:endParaRPr lang="en-US" dirty="0"/>
          </a:p>
        </p:txBody>
      </p:sp>
      <p:pic>
        <p:nvPicPr>
          <p:cNvPr id="3" name="Picture 2">
            <a:extLst>
              <a:ext uri="{FF2B5EF4-FFF2-40B4-BE49-F238E27FC236}">
                <a16:creationId xmlns:a16="http://schemas.microsoft.com/office/drawing/2014/main" id="{B02ABC2F-F156-49F3-9528-8FCCEFDC74EB}"/>
              </a:ext>
            </a:extLst>
          </p:cNvPr>
          <p:cNvPicPr>
            <a:picLocks noChangeAspect="1"/>
          </p:cNvPicPr>
          <p:nvPr/>
        </p:nvPicPr>
        <p:blipFill>
          <a:blip r:embed="rId3"/>
          <a:stretch>
            <a:fillRect/>
          </a:stretch>
        </p:blipFill>
        <p:spPr>
          <a:xfrm>
            <a:off x="1740650" y="3349890"/>
            <a:ext cx="8240895" cy="943937"/>
          </a:xfrm>
          <a:prstGeom prst="rect">
            <a:avLst/>
          </a:prstGeom>
        </p:spPr>
      </p:pic>
    </p:spTree>
    <p:extLst>
      <p:ext uri="{BB962C8B-B14F-4D97-AF65-F5344CB8AC3E}">
        <p14:creationId xmlns:p14="http://schemas.microsoft.com/office/powerpoint/2010/main" val="350068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Polymorphism</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12</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Ability for classes to provide different implementations of methods called by the same name</a:t>
            </a:r>
          </a:p>
          <a:p>
            <a:pPr marL="635000" lvl="1" indent="-285750">
              <a:buSzPts val="1600"/>
            </a:pPr>
            <a:r>
              <a:rPr lang="en-US" dirty="0"/>
              <a:t>Dynamic binding </a:t>
            </a:r>
          </a:p>
          <a:p>
            <a:pPr marL="1092200" lvl="2" indent="-285750">
              <a:buSzPts val="1600"/>
            </a:pPr>
            <a:r>
              <a:rPr lang="en-US" dirty="0"/>
              <a:t>Determines which method to call at run time based on which object calls the method</a:t>
            </a:r>
          </a:p>
          <a:p>
            <a:pPr marL="635000" lvl="1" indent="-285750">
              <a:buSzPts val="1600"/>
            </a:pPr>
            <a:r>
              <a:rPr lang="en-US" dirty="0"/>
              <a:t>The word </a:t>
            </a:r>
            <a:r>
              <a:rPr lang="en-US" b="1" dirty="0"/>
              <a:t>polymorphism</a:t>
            </a:r>
            <a:r>
              <a:rPr lang="en-US" dirty="0"/>
              <a:t> means having many forms.</a:t>
            </a:r>
          </a:p>
          <a:p>
            <a:pPr marL="635000" lvl="1" indent="-285750">
              <a:buSzPts val="1600"/>
            </a:pPr>
            <a:endParaRPr lang="en-US" dirty="0"/>
          </a:p>
        </p:txBody>
      </p:sp>
    </p:spTree>
    <p:extLst>
      <p:ext uri="{BB962C8B-B14F-4D97-AF65-F5344CB8AC3E}">
        <p14:creationId xmlns:p14="http://schemas.microsoft.com/office/powerpoint/2010/main" val="1360227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Polymorphism</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13</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Real world example of Polymorphism</a:t>
            </a:r>
          </a:p>
          <a:p>
            <a:pPr marL="635000" lvl="1" indent="-285750">
              <a:buSzPts val="1600"/>
            </a:pPr>
            <a:r>
              <a:rPr lang="en-US" dirty="0"/>
              <a:t>Example 1: </a:t>
            </a:r>
          </a:p>
          <a:p>
            <a:pPr marL="1092200" lvl="2" indent="-285750">
              <a:buSzPts val="1600"/>
            </a:pPr>
            <a:r>
              <a:rPr lang="en-US" dirty="0"/>
              <a:t>A teacher behaves with student. </a:t>
            </a:r>
          </a:p>
          <a:p>
            <a:pPr marL="1092200" lvl="2" indent="-285750">
              <a:buSzPts val="1600"/>
            </a:pPr>
            <a:r>
              <a:rPr lang="en-US" dirty="0"/>
              <a:t>A teacher behaves with his/her seniors.</a:t>
            </a:r>
          </a:p>
          <a:p>
            <a:pPr marL="1549400" lvl="3" indent="-285750">
              <a:buSzPts val="1600"/>
            </a:pPr>
            <a:r>
              <a:rPr lang="en-US" dirty="0"/>
              <a:t>Here, teacher is an object but the attitude is different in different situations. </a:t>
            </a:r>
          </a:p>
          <a:p>
            <a:pPr marL="635000" lvl="1" indent="-285750">
              <a:buSzPts val="1600"/>
            </a:pPr>
            <a:r>
              <a:rPr lang="en-US" dirty="0"/>
              <a:t>Example 2: </a:t>
            </a:r>
          </a:p>
          <a:p>
            <a:pPr marL="1092200" lvl="2" indent="-285750">
              <a:buSzPts val="1600"/>
            </a:pPr>
            <a:r>
              <a:rPr lang="en-US" dirty="0"/>
              <a:t>A person behaves as a SON in house, at the same time that person behaves like an EMPLOYEE in the office. </a:t>
            </a:r>
          </a:p>
          <a:p>
            <a:pPr marL="635000" lvl="1" indent="-285750">
              <a:buSzPts val="1600"/>
            </a:pPr>
            <a:r>
              <a:rPr lang="en-US" dirty="0"/>
              <a:t>Example 3: </a:t>
            </a:r>
          </a:p>
          <a:p>
            <a:pPr marL="1092200" lvl="2" indent="-285750">
              <a:buSzPts val="1600"/>
            </a:pPr>
            <a:r>
              <a:rPr lang="en-US" dirty="0"/>
              <a:t>Your mobile phone, one NAME but many FORMS:</a:t>
            </a:r>
          </a:p>
          <a:p>
            <a:pPr marL="1549400" lvl="3" indent="-285750">
              <a:buSzPts val="1600"/>
            </a:pPr>
            <a:r>
              <a:rPr lang="en-US" dirty="0"/>
              <a:t>As phone</a:t>
            </a:r>
          </a:p>
          <a:p>
            <a:pPr marL="1549400" lvl="3" indent="-285750">
              <a:buSzPts val="1600"/>
            </a:pPr>
            <a:r>
              <a:rPr lang="en-US" dirty="0"/>
              <a:t>As camera</a:t>
            </a:r>
          </a:p>
          <a:p>
            <a:pPr marL="1549400" lvl="3" indent="-285750">
              <a:buSzPts val="1600"/>
            </a:pPr>
            <a:r>
              <a:rPr lang="en-US" dirty="0"/>
              <a:t>As mp3 player</a:t>
            </a:r>
          </a:p>
          <a:p>
            <a:pPr marL="1549400" lvl="3" indent="-285750">
              <a:buSzPts val="1600"/>
            </a:pPr>
            <a:r>
              <a:rPr lang="en-US" dirty="0"/>
              <a:t>As radio</a:t>
            </a:r>
          </a:p>
          <a:p>
            <a:pPr marL="635000" lvl="1" indent="-285750">
              <a:buSzPts val="1600"/>
            </a:pPr>
            <a:endParaRPr lang="en-US" dirty="0"/>
          </a:p>
        </p:txBody>
      </p:sp>
    </p:spTree>
    <p:extLst>
      <p:ext uri="{BB962C8B-B14F-4D97-AF65-F5344CB8AC3E}">
        <p14:creationId xmlns:p14="http://schemas.microsoft.com/office/powerpoint/2010/main" val="305890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Polymorphism</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14</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There are two type of polymorphism:</a:t>
            </a:r>
          </a:p>
          <a:p>
            <a:pPr marL="1092200" lvl="2" indent="-285750">
              <a:buSzPts val="1600"/>
            </a:pPr>
            <a:r>
              <a:rPr lang="en-US" dirty="0"/>
              <a:t>Static or Compile time polymorphism</a:t>
            </a:r>
          </a:p>
          <a:p>
            <a:pPr marL="1092200" lvl="2" indent="-285750">
              <a:buSzPts val="1600"/>
            </a:pPr>
            <a:r>
              <a:rPr lang="en-US" dirty="0"/>
              <a:t>Dynamic or Runtime polymorphism</a:t>
            </a:r>
          </a:p>
          <a:p>
            <a:pPr marL="635000" lvl="1" indent="-285750">
              <a:buSzPts val="1600"/>
            </a:pPr>
            <a:endParaRPr lang="en-US" dirty="0"/>
          </a:p>
        </p:txBody>
      </p:sp>
      <p:pic>
        <p:nvPicPr>
          <p:cNvPr id="8" name="pasted-image.png">
            <a:extLst>
              <a:ext uri="{FF2B5EF4-FFF2-40B4-BE49-F238E27FC236}">
                <a16:creationId xmlns:a16="http://schemas.microsoft.com/office/drawing/2014/main" id="{52E43E45-0B2D-42E2-BDE3-27EEA91D3981}"/>
              </a:ext>
            </a:extLst>
          </p:cNvPr>
          <p:cNvPicPr>
            <a:picLocks noChangeAspect="1"/>
          </p:cNvPicPr>
          <p:nvPr/>
        </p:nvPicPr>
        <p:blipFill>
          <a:blip r:embed="rId3"/>
          <a:stretch>
            <a:fillRect/>
          </a:stretch>
        </p:blipFill>
        <p:spPr>
          <a:xfrm>
            <a:off x="2656021" y="2314926"/>
            <a:ext cx="6410154" cy="4056575"/>
          </a:xfrm>
          <a:prstGeom prst="rect">
            <a:avLst/>
          </a:prstGeom>
          <a:ln w="12700">
            <a:miter lim="400000"/>
          </a:ln>
        </p:spPr>
      </p:pic>
    </p:spTree>
    <p:extLst>
      <p:ext uri="{BB962C8B-B14F-4D97-AF65-F5344CB8AC3E}">
        <p14:creationId xmlns:p14="http://schemas.microsoft.com/office/powerpoint/2010/main" val="1903792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Static or Compile time polymorphism</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15</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In static polymorphism, the decision is made at compile time.</a:t>
            </a:r>
          </a:p>
          <a:p>
            <a:pPr marL="635000" lvl="1" indent="-285750">
              <a:buSzPts val="1600"/>
            </a:pPr>
            <a:r>
              <a:rPr lang="en-US" dirty="0"/>
              <a:t>The mechanism of linking a function with an object during compile time is called early binding. It is also called static binding. </a:t>
            </a:r>
          </a:p>
          <a:p>
            <a:pPr marL="635000" lvl="1" indent="-285750">
              <a:buSzPts val="1600"/>
            </a:pPr>
            <a:r>
              <a:rPr lang="en-US" dirty="0"/>
              <a:t>Which method is to be called is decided at compile-time only.</a:t>
            </a:r>
          </a:p>
          <a:p>
            <a:pPr marL="635000" lvl="1" indent="-285750">
              <a:buSzPts val="1600"/>
            </a:pPr>
            <a:r>
              <a:rPr lang="en-US" dirty="0"/>
              <a:t>C# provides two techniques to implement static polymorphism.</a:t>
            </a:r>
          </a:p>
          <a:p>
            <a:pPr marL="635000" lvl="1" indent="-285750">
              <a:buSzPts val="1600"/>
            </a:pPr>
            <a:r>
              <a:rPr lang="en-US" dirty="0"/>
              <a:t>They are: </a:t>
            </a:r>
          </a:p>
          <a:p>
            <a:pPr marL="1149350" lvl="2">
              <a:buSzPts val="1600"/>
              <a:buFont typeface="+mj-lt"/>
              <a:buAutoNum type="arabicPeriod"/>
            </a:pPr>
            <a:r>
              <a:rPr lang="en-US" dirty="0"/>
              <a:t>Function Overloading; </a:t>
            </a:r>
          </a:p>
          <a:p>
            <a:pPr marL="1149350" lvl="2">
              <a:buSzPts val="1600"/>
              <a:buFont typeface="+mj-lt"/>
              <a:buAutoNum type="arabicPeriod"/>
            </a:pPr>
            <a:r>
              <a:rPr lang="en-US" dirty="0"/>
              <a:t>Operator Overloading</a:t>
            </a:r>
          </a:p>
        </p:txBody>
      </p:sp>
    </p:spTree>
    <p:extLst>
      <p:ext uri="{BB962C8B-B14F-4D97-AF65-F5344CB8AC3E}">
        <p14:creationId xmlns:p14="http://schemas.microsoft.com/office/powerpoint/2010/main" val="1628809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Function Overloading</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16</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Function overloading is a concept where a class can have more than one method with the same name and different parameters.</a:t>
            </a:r>
          </a:p>
          <a:p>
            <a:pPr marL="635000" lvl="1" indent="-285750">
              <a:buSzPts val="1600"/>
            </a:pPr>
            <a:r>
              <a:rPr lang="en-US" dirty="0"/>
              <a:t>Compiler checks the type and number of parameters passed on to the method and decides which method to call at compile time and it will give an error if there are no methods that match the method signature of the method that is called at compile time.</a:t>
            </a:r>
          </a:p>
        </p:txBody>
      </p:sp>
      <p:pic>
        <p:nvPicPr>
          <p:cNvPr id="5" name="Picture 4">
            <a:extLst>
              <a:ext uri="{FF2B5EF4-FFF2-40B4-BE49-F238E27FC236}">
                <a16:creationId xmlns:a16="http://schemas.microsoft.com/office/drawing/2014/main" id="{2F1850CD-F113-47A5-B8CF-31366343139C}"/>
              </a:ext>
            </a:extLst>
          </p:cNvPr>
          <p:cNvPicPr>
            <a:picLocks noChangeAspect="1"/>
          </p:cNvPicPr>
          <p:nvPr/>
        </p:nvPicPr>
        <p:blipFill>
          <a:blip r:embed="rId3"/>
          <a:stretch>
            <a:fillRect/>
          </a:stretch>
        </p:blipFill>
        <p:spPr>
          <a:xfrm>
            <a:off x="3324389" y="2664132"/>
            <a:ext cx="5073418" cy="3858960"/>
          </a:xfrm>
          <a:prstGeom prst="rect">
            <a:avLst/>
          </a:prstGeom>
        </p:spPr>
      </p:pic>
    </p:spTree>
    <p:extLst>
      <p:ext uri="{BB962C8B-B14F-4D97-AF65-F5344CB8AC3E}">
        <p14:creationId xmlns:p14="http://schemas.microsoft.com/office/powerpoint/2010/main" val="287952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Operator Overloading</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17</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You can redefine or overload most of the built-in operators available in C#. </a:t>
            </a:r>
          </a:p>
          <a:p>
            <a:pPr marL="635000" lvl="1" indent="-285750">
              <a:buSzPts val="1600"/>
            </a:pPr>
            <a:r>
              <a:rPr lang="en-US" dirty="0"/>
              <a:t>Thus a programmer can use operators with user-defined types as well. </a:t>
            </a:r>
          </a:p>
          <a:p>
            <a:pPr marL="635000" lvl="1" indent="-285750">
              <a:buSzPts val="1600"/>
            </a:pPr>
            <a:r>
              <a:rPr lang="en-US" dirty="0"/>
              <a:t>Overloaded operators are functions with special names the keyword operator followed by the symbol for the operator being defined. </a:t>
            </a:r>
          </a:p>
          <a:p>
            <a:pPr marL="635000" lvl="1" indent="-285750">
              <a:buSzPts val="1600"/>
            </a:pPr>
            <a:r>
              <a:rPr lang="en-US" dirty="0"/>
              <a:t>Similar to any other function, an overloaded operator has a return type and a parameter list.</a:t>
            </a:r>
          </a:p>
        </p:txBody>
      </p:sp>
    </p:spTree>
    <p:extLst>
      <p:ext uri="{BB962C8B-B14F-4D97-AF65-F5344CB8AC3E}">
        <p14:creationId xmlns:p14="http://schemas.microsoft.com/office/powerpoint/2010/main" val="711749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Dynamic or Runtime Polymorphism</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18</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Run-time polymorphism is achieved by </a:t>
            </a:r>
            <a:r>
              <a:rPr lang="en-US" b="1" dirty="0"/>
              <a:t>function overriding and virtual function</a:t>
            </a:r>
            <a:r>
              <a:rPr lang="en-US" dirty="0"/>
              <a:t>.</a:t>
            </a:r>
          </a:p>
          <a:p>
            <a:pPr marL="635000" lvl="1" indent="-285750">
              <a:buSzPts val="1600"/>
            </a:pPr>
            <a:r>
              <a:rPr lang="en-US" dirty="0"/>
              <a:t>When you have a function defined in a class that you want to be implemented in an inherited class(es), you use </a:t>
            </a:r>
            <a:r>
              <a:rPr lang="en-US" b="1" dirty="0"/>
              <a:t>virtual functions</a:t>
            </a:r>
            <a:r>
              <a:rPr lang="en-US" dirty="0"/>
              <a:t>. </a:t>
            </a:r>
          </a:p>
          <a:p>
            <a:pPr marL="635000" lvl="1" indent="-285750">
              <a:buSzPts val="1600"/>
            </a:pPr>
            <a:r>
              <a:rPr lang="en-US" dirty="0"/>
              <a:t>The </a:t>
            </a:r>
            <a:r>
              <a:rPr lang="en-US" b="1" dirty="0"/>
              <a:t>virtual functions </a:t>
            </a:r>
            <a:r>
              <a:rPr lang="en-US" dirty="0"/>
              <a:t>could be implemented differently in different inherited class and the call to these functions will be decided at runtime.</a:t>
            </a:r>
          </a:p>
        </p:txBody>
      </p:sp>
    </p:spTree>
    <p:extLst>
      <p:ext uri="{BB962C8B-B14F-4D97-AF65-F5344CB8AC3E}">
        <p14:creationId xmlns:p14="http://schemas.microsoft.com/office/powerpoint/2010/main" val="81968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Virtual Functions</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19</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One of the most important aspects of polymorphism is the idea of a virtual function. </a:t>
            </a:r>
          </a:p>
          <a:p>
            <a:pPr marL="635000" lvl="1" indent="-285750">
              <a:buSzPts val="1600"/>
            </a:pPr>
            <a:r>
              <a:rPr lang="en-US" dirty="0"/>
              <a:t>A </a:t>
            </a:r>
            <a:r>
              <a:rPr lang="en-US" b="1" dirty="0"/>
              <a:t>virtual function </a:t>
            </a:r>
            <a:r>
              <a:rPr lang="en-US" dirty="0"/>
              <a:t>basically allows you to define a function in a base class and then change it later on.</a:t>
            </a:r>
          </a:p>
          <a:p>
            <a:pPr marL="635000" lvl="1" indent="-285750">
              <a:buSzPts val="1600"/>
            </a:pPr>
            <a:r>
              <a:rPr lang="en-US" dirty="0"/>
              <a:t>The </a:t>
            </a:r>
            <a:r>
              <a:rPr lang="en-US" b="1" dirty="0"/>
              <a:t>virtual</a:t>
            </a:r>
            <a:r>
              <a:rPr lang="en-US" dirty="0"/>
              <a:t> keyword is used to modify a method, property, indexer or event declaration, and allow it to be overridden in a derived class.</a:t>
            </a:r>
          </a:p>
          <a:p>
            <a:pPr marL="635000" lvl="1" indent="-285750">
              <a:buSzPts val="1600"/>
            </a:pPr>
            <a:r>
              <a:rPr lang="en-US" dirty="0"/>
              <a:t>When a virtual method is invoked, the run-time type of the object is checked for an overriding member. </a:t>
            </a:r>
          </a:p>
          <a:p>
            <a:pPr marL="635000" lvl="1" indent="-285750">
              <a:buSzPts val="1600"/>
            </a:pPr>
            <a:r>
              <a:rPr lang="en-US" dirty="0"/>
              <a:t>The </a:t>
            </a:r>
            <a:r>
              <a:rPr lang="en-US" b="1" dirty="0"/>
              <a:t>overriding</a:t>
            </a:r>
            <a:r>
              <a:rPr lang="en-US" dirty="0"/>
              <a:t> member in the most derived class is called, which might be the original member, if no derived class has overridden the member.</a:t>
            </a:r>
          </a:p>
        </p:txBody>
      </p:sp>
    </p:spTree>
    <p:extLst>
      <p:ext uri="{BB962C8B-B14F-4D97-AF65-F5344CB8AC3E}">
        <p14:creationId xmlns:p14="http://schemas.microsoft.com/office/powerpoint/2010/main" val="323595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accent3"/>
              </a:buClr>
              <a:buSzPts val="2400"/>
              <a:buFont typeface="Arial"/>
              <a:buNone/>
            </a:pPr>
            <a:r>
              <a:rPr lang="en-PH" dirty="0">
                <a:solidFill>
                  <a:schemeClr val="dk1"/>
                </a:solidFill>
              </a:rPr>
              <a:t>M</a:t>
            </a:r>
            <a:r>
              <a:rPr lang="en" dirty="0">
                <a:solidFill>
                  <a:schemeClr val="dk1"/>
                </a:solidFill>
              </a:rPr>
              <a:t>odule Objectives</a:t>
            </a:r>
            <a:endParaRPr dirty="0">
              <a:solidFill>
                <a:schemeClr val="dk1"/>
              </a:solidFill>
            </a:endParaRPr>
          </a:p>
        </p:txBody>
      </p:sp>
      <p:sp>
        <p:nvSpPr>
          <p:cNvPr id="318" name="Google Shape;318;p43"/>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solidFill>
                  <a:schemeClr val="dk1"/>
                </a:solidFill>
              </a:rPr>
              <a:t>© Cognizant Softvision</a:t>
            </a:r>
            <a:endParaRPr>
              <a:solidFill>
                <a:schemeClr val="dk1"/>
              </a:solidFill>
            </a:endParaRPr>
          </a:p>
        </p:txBody>
      </p:sp>
      <p:sp>
        <p:nvSpPr>
          <p:cNvPr id="319" name="Google Shape;319;p43"/>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2</a:t>
            </a:fld>
            <a:endParaRPr/>
          </a:p>
        </p:txBody>
      </p:sp>
      <p:sp>
        <p:nvSpPr>
          <p:cNvPr id="320" name="Google Shape;320;p43"/>
          <p:cNvSpPr txBox="1">
            <a:spLocks noGrp="1"/>
          </p:cNvSpPr>
          <p:nvPr>
            <p:ph type="body" idx="1"/>
          </p:nvPr>
        </p:nvSpPr>
        <p:spPr>
          <a:xfrm>
            <a:off x="457199" y="1235563"/>
            <a:ext cx="11368200" cy="4459384"/>
          </a:xfrm>
          <a:prstGeom prst="rect">
            <a:avLst/>
          </a:prstGeom>
          <a:noFill/>
          <a:ln>
            <a:noFill/>
          </a:ln>
        </p:spPr>
        <p:txBody>
          <a:bodyPr spcFirstLastPara="1" wrap="square" lIns="0" tIns="0" rIns="0" bIns="0" anchor="t" anchorCtr="0">
            <a:noAutofit/>
          </a:bodyPr>
          <a:lstStyle/>
          <a:p>
            <a:pPr marL="517525" indent="-285750">
              <a:buSzPct val="100000"/>
              <a:buFont typeface="Wingdings" panose="05000000000000000000" pitchFamily="2" charset="2"/>
              <a:buChar char="ü"/>
            </a:pPr>
            <a:r>
              <a:rPr lang="en-US" altLang="en-US" sz="1800" dirty="0"/>
              <a:t>Learn the major features of object-oriented languages</a:t>
            </a:r>
          </a:p>
          <a:p>
            <a:pPr marL="517525" indent="-285750">
              <a:buSzPct val="100000"/>
              <a:buFont typeface="Wingdings" panose="05000000000000000000" pitchFamily="2" charset="2"/>
              <a:buChar char="ü"/>
            </a:pPr>
            <a:r>
              <a:rPr lang="en-US" altLang="en-US" sz="1800" dirty="0"/>
              <a:t>Design and develop multitier applications using component-based development methods</a:t>
            </a:r>
          </a:p>
          <a:p>
            <a:pPr marL="517525" indent="-285750">
              <a:buSzPct val="100000"/>
              <a:buFont typeface="Wingdings" panose="05000000000000000000" pitchFamily="2" charset="2"/>
              <a:buChar char="ü"/>
            </a:pPr>
            <a:r>
              <a:rPr lang="en-US" altLang="en-US" sz="1800" dirty="0"/>
              <a:t>Use inheritance to extend the functionality of user-defined classes</a:t>
            </a:r>
          </a:p>
          <a:p>
            <a:pPr marL="517525" indent="-285750">
              <a:buSzPct val="100000"/>
              <a:buFont typeface="Wingdings" panose="05000000000000000000" pitchFamily="2" charset="2"/>
              <a:buChar char="ü"/>
            </a:pPr>
            <a:r>
              <a:rPr lang="en-US" altLang="en-US" sz="1800" dirty="0"/>
              <a:t>Become aware of partial classes</a:t>
            </a:r>
          </a:p>
          <a:p>
            <a:pPr marL="517525" indent="-285750">
              <a:buSzPct val="100000"/>
              <a:buFont typeface="Wingdings" panose="05000000000000000000" pitchFamily="2" charset="2"/>
              <a:buChar char="ü"/>
            </a:pPr>
            <a:r>
              <a:rPr lang="en-US" altLang="en-US" sz="1800" dirty="0"/>
              <a:t>Design and implement interfaces</a:t>
            </a:r>
          </a:p>
          <a:p>
            <a:pPr marL="517525" indent="-285750">
              <a:buSzPct val="100000"/>
              <a:buFont typeface="Wingdings" panose="05000000000000000000" pitchFamily="2" charset="2"/>
              <a:buChar char="ü"/>
            </a:pPr>
            <a:r>
              <a:rPr lang="en-US" altLang="en-US" sz="1800" dirty="0"/>
              <a:t>Understand why polymorphic programming is a common goal in .NET</a:t>
            </a:r>
          </a:p>
          <a:p>
            <a:pPr marL="517525" indent="-285750">
              <a:buSzPct val="100000"/>
              <a:buFont typeface="Wingdings" panose="05000000000000000000" pitchFamily="2" charset="2"/>
              <a:buChar char="ü"/>
            </a:pPr>
            <a:endParaRPr lang="en-US" altLang="en-US" sz="1800" dirty="0"/>
          </a:p>
          <a:p>
            <a:pPr marL="517525" indent="-285750">
              <a:buSzPct val="100000"/>
              <a:buFont typeface="Wingdings" panose="05000000000000000000" pitchFamily="2" charset="2"/>
              <a:buChar char="ü"/>
            </a:pPr>
            <a:endParaRPr lang="en-US" altLang="en-US"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Virtual Functions</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20</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b="1" dirty="0"/>
              <a:t>Remember!</a:t>
            </a:r>
          </a:p>
          <a:p>
            <a:pPr marL="1092200" lvl="2" indent="-285750">
              <a:buSzPts val="1600"/>
            </a:pPr>
            <a:r>
              <a:rPr lang="en-US" dirty="0"/>
              <a:t>By default, methods are non-virtual. You cannot override a non-virtual method.</a:t>
            </a:r>
          </a:p>
          <a:p>
            <a:pPr marL="1092200" lvl="2" indent="-285750">
              <a:buSzPts val="1600"/>
            </a:pPr>
            <a:r>
              <a:rPr lang="en-US" dirty="0"/>
              <a:t>You cannot use the virtual modifier with the static, abstract, private or override modifiers.</a:t>
            </a:r>
          </a:p>
          <a:p>
            <a:pPr marL="1092200" lvl="2" indent="-285750">
              <a:buSzPts val="1600"/>
            </a:pPr>
            <a:r>
              <a:rPr lang="en-US" dirty="0"/>
              <a:t>It is an error to use the virtual modifier on a static property.</a:t>
            </a:r>
          </a:p>
          <a:p>
            <a:pPr marL="1092200" lvl="2" indent="-285750">
              <a:buSzPts val="1600"/>
            </a:pPr>
            <a:r>
              <a:rPr lang="en-US" dirty="0"/>
              <a:t>A virtual inherited property can be overridden in a derived class by including a property declaration that uses the override modifier.</a:t>
            </a:r>
          </a:p>
        </p:txBody>
      </p:sp>
    </p:spTree>
    <p:extLst>
      <p:ext uri="{BB962C8B-B14F-4D97-AF65-F5344CB8AC3E}">
        <p14:creationId xmlns:p14="http://schemas.microsoft.com/office/powerpoint/2010/main" val="71679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8"/>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63" name="Google Shape;363;p48"/>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21</a:t>
            </a:fld>
            <a:endParaRPr/>
          </a:p>
        </p:txBody>
      </p:sp>
      <p:sp>
        <p:nvSpPr>
          <p:cNvPr id="364" name="Google Shape;364;p48"/>
          <p:cNvSpPr txBox="1">
            <a:spLocks noGrp="1"/>
          </p:cNvSpPr>
          <p:nvPr>
            <p:ph type="ctrTitle"/>
          </p:nvPr>
        </p:nvSpPr>
        <p:spPr>
          <a:xfrm>
            <a:off x="1042415" y="2366197"/>
            <a:ext cx="6802173" cy="923320"/>
          </a:xfrm>
          <a:prstGeom prst="rect">
            <a:avLst/>
          </a:prstGeom>
        </p:spPr>
        <p:txBody>
          <a:bodyPr spcFirstLastPara="1" wrap="square" lIns="182875" tIns="182875" rIns="182875" bIns="182875" anchor="ctr" anchorCtr="0">
            <a:spAutoFit/>
          </a:bodyPr>
          <a:lstStyle/>
          <a:p>
            <a:pPr marL="0" lvl="0" indent="0" algn="l" rtl="0">
              <a:spcBef>
                <a:spcPts val="0"/>
              </a:spcBef>
              <a:spcAft>
                <a:spcPts val="0"/>
              </a:spcAft>
              <a:buNone/>
            </a:pPr>
            <a:r>
              <a:rPr lang="en-US" dirty="0"/>
              <a:t>Demo</a:t>
            </a:r>
            <a:endParaRPr lang="en-PH" dirty="0"/>
          </a:p>
        </p:txBody>
      </p:sp>
    </p:spTree>
    <p:extLst>
      <p:ext uri="{BB962C8B-B14F-4D97-AF65-F5344CB8AC3E}">
        <p14:creationId xmlns:p14="http://schemas.microsoft.com/office/powerpoint/2010/main" val="2773129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8"/>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63" name="Google Shape;363;p48"/>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22</a:t>
            </a:fld>
            <a:endParaRPr/>
          </a:p>
        </p:txBody>
      </p:sp>
      <p:sp>
        <p:nvSpPr>
          <p:cNvPr id="364" name="Google Shape;364;p48"/>
          <p:cNvSpPr txBox="1">
            <a:spLocks noGrp="1"/>
          </p:cNvSpPr>
          <p:nvPr>
            <p:ph type="ctrTitle"/>
          </p:nvPr>
        </p:nvSpPr>
        <p:spPr>
          <a:xfrm>
            <a:off x="945827" y="2898355"/>
            <a:ext cx="6802173" cy="923320"/>
          </a:xfrm>
          <a:prstGeom prst="rect">
            <a:avLst/>
          </a:prstGeom>
        </p:spPr>
        <p:txBody>
          <a:bodyPr spcFirstLastPara="1" wrap="square" lIns="182875" tIns="182875" rIns="182875" bIns="182875" anchor="ctr" anchorCtr="0">
            <a:spAutoFit/>
          </a:bodyPr>
          <a:lstStyle/>
          <a:p>
            <a:pPr marL="0" lvl="0" indent="0" algn="l" rtl="0">
              <a:spcBef>
                <a:spcPts val="0"/>
              </a:spcBef>
              <a:spcAft>
                <a:spcPts val="0"/>
              </a:spcAft>
              <a:buNone/>
            </a:pPr>
            <a:r>
              <a:rPr lang="en-US" dirty="0"/>
              <a:t>Questions?</a:t>
            </a:r>
            <a:endParaRPr lang="en-PH" dirty="0"/>
          </a:p>
        </p:txBody>
      </p:sp>
      <p:grpSp>
        <p:nvGrpSpPr>
          <p:cNvPr id="5" name="Google Shape;992;p71">
            <a:extLst>
              <a:ext uri="{FF2B5EF4-FFF2-40B4-BE49-F238E27FC236}">
                <a16:creationId xmlns:a16="http://schemas.microsoft.com/office/drawing/2014/main" id="{93EC1335-61D2-4F59-A8AA-7EB543218869}"/>
              </a:ext>
            </a:extLst>
          </p:cNvPr>
          <p:cNvGrpSpPr/>
          <p:nvPr/>
        </p:nvGrpSpPr>
        <p:grpSpPr>
          <a:xfrm>
            <a:off x="4854110" y="1570771"/>
            <a:ext cx="4017173" cy="3437491"/>
            <a:chOff x="5107400" y="893773"/>
            <a:chExt cx="4050399" cy="3310201"/>
          </a:xfrm>
        </p:grpSpPr>
        <p:pic>
          <p:nvPicPr>
            <p:cNvPr id="6" name="Google Shape;993;p71">
              <a:extLst>
                <a:ext uri="{FF2B5EF4-FFF2-40B4-BE49-F238E27FC236}">
                  <a16:creationId xmlns:a16="http://schemas.microsoft.com/office/drawing/2014/main" id="{6420D765-CD8B-4169-B4FA-902597973F56}"/>
                </a:ext>
              </a:extLst>
            </p:cNvPr>
            <p:cNvPicPr preferRelativeResize="0"/>
            <p:nvPr/>
          </p:nvPicPr>
          <p:blipFill rotWithShape="1">
            <a:blip r:embed="rId3">
              <a:alphaModFix/>
            </a:blip>
            <a:srcRect l="36522" r="6790" b="-786"/>
            <a:stretch/>
          </p:blipFill>
          <p:spPr>
            <a:xfrm>
              <a:off x="5247525" y="893773"/>
              <a:ext cx="2777700" cy="2304000"/>
            </a:xfrm>
            <a:prstGeom prst="triangle">
              <a:avLst>
                <a:gd name="adj" fmla="val 50000"/>
              </a:avLst>
            </a:prstGeom>
            <a:noFill/>
            <a:ln>
              <a:noFill/>
            </a:ln>
          </p:spPr>
        </p:pic>
        <p:pic>
          <p:nvPicPr>
            <p:cNvPr id="7" name="Google Shape;994;p71">
              <a:extLst>
                <a:ext uri="{FF2B5EF4-FFF2-40B4-BE49-F238E27FC236}">
                  <a16:creationId xmlns:a16="http://schemas.microsoft.com/office/drawing/2014/main" id="{34C87021-C148-4D29-A290-6B40681F8045}"/>
                </a:ext>
              </a:extLst>
            </p:cNvPr>
            <p:cNvPicPr preferRelativeResize="0"/>
            <p:nvPr/>
          </p:nvPicPr>
          <p:blipFill rotWithShape="1">
            <a:blip r:embed="rId4">
              <a:alphaModFix/>
            </a:blip>
            <a:srcRect l="64340" t="6761" b="47276"/>
            <a:stretch/>
          </p:blipFill>
          <p:spPr>
            <a:xfrm>
              <a:off x="5167550" y="1029550"/>
              <a:ext cx="3990249" cy="3174424"/>
            </a:xfrm>
            <a:prstGeom prst="rect">
              <a:avLst/>
            </a:prstGeom>
            <a:noFill/>
            <a:ln>
              <a:noFill/>
            </a:ln>
          </p:spPr>
        </p:pic>
        <p:pic>
          <p:nvPicPr>
            <p:cNvPr id="8" name="Google Shape;995;p71">
              <a:extLst>
                <a:ext uri="{FF2B5EF4-FFF2-40B4-BE49-F238E27FC236}">
                  <a16:creationId xmlns:a16="http://schemas.microsoft.com/office/drawing/2014/main" id="{E6A6F980-BFC4-42C7-8F2C-179781E66BC6}"/>
                </a:ext>
              </a:extLst>
            </p:cNvPr>
            <p:cNvPicPr preferRelativeResize="0"/>
            <p:nvPr/>
          </p:nvPicPr>
          <p:blipFill>
            <a:blip r:embed="rId5">
              <a:alphaModFix/>
            </a:blip>
            <a:stretch>
              <a:fillRect/>
            </a:stretch>
          </p:blipFill>
          <p:spPr>
            <a:xfrm>
              <a:off x="5107400" y="1220482"/>
              <a:ext cx="3800400" cy="2983491"/>
            </a:xfrm>
            <a:prstGeom prst="rect">
              <a:avLst/>
            </a:prstGeom>
            <a:noFill/>
            <a:ln>
              <a:noFill/>
            </a:ln>
          </p:spPr>
        </p:pic>
      </p:grpSp>
    </p:spTree>
    <p:extLst>
      <p:ext uri="{BB962C8B-B14F-4D97-AF65-F5344CB8AC3E}">
        <p14:creationId xmlns:p14="http://schemas.microsoft.com/office/powerpoint/2010/main" val="1098101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85"/>
          <p:cNvSpPr txBox="1">
            <a:spLocks noGrp="1"/>
          </p:cNvSpPr>
          <p:nvPr>
            <p:ph type="ctrTitle"/>
          </p:nvPr>
        </p:nvSpPr>
        <p:spPr>
          <a:xfrm>
            <a:off x="1042416" y="1903671"/>
            <a:ext cx="6053400" cy="923400"/>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Clr>
                <a:schemeClr val="dk1"/>
              </a:buClr>
              <a:buSzPts val="6000"/>
              <a:buFont typeface="Arial"/>
              <a:buNone/>
            </a:pPr>
            <a:r>
              <a:rPr lang="en"/>
              <a:t>Thank you</a:t>
            </a:r>
            <a:endParaRPr/>
          </a:p>
        </p:txBody>
      </p:sp>
      <p:sp>
        <p:nvSpPr>
          <p:cNvPr id="1382" name="Google Shape;1382;p85"/>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1383" name="Google Shape;1383;p85"/>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23</a:t>
            </a:fld>
            <a:endParaRPr/>
          </a:p>
        </p:txBody>
      </p:sp>
      <p:sp>
        <p:nvSpPr>
          <p:cNvPr id="1385" name="Google Shape;1385;p85"/>
          <p:cNvSpPr txBox="1"/>
          <p:nvPr/>
        </p:nvSpPr>
        <p:spPr>
          <a:xfrm>
            <a:off x="10888717" y="3489434"/>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dk2"/>
              </a:solidFill>
              <a:latin typeface="Arial"/>
              <a:ea typeface="Arial"/>
              <a:cs typeface="Arial"/>
              <a:sym typeface="Arial"/>
            </a:endParaRPr>
          </a:p>
        </p:txBody>
      </p:sp>
      <p:sp>
        <p:nvSpPr>
          <p:cNvPr id="1386" name="Google Shape;1386;p85"/>
          <p:cNvSpPr txBox="1"/>
          <p:nvPr/>
        </p:nvSpPr>
        <p:spPr>
          <a:xfrm>
            <a:off x="2609193" y="4122683"/>
            <a:ext cx="0" cy="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600" b="0" i="0" u="none" strike="noStrike" cap="non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8"/>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63" name="Google Shape;363;p48"/>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3</a:t>
            </a:fld>
            <a:endParaRPr/>
          </a:p>
        </p:txBody>
      </p:sp>
      <p:sp>
        <p:nvSpPr>
          <p:cNvPr id="364" name="Google Shape;364;p48"/>
          <p:cNvSpPr txBox="1">
            <a:spLocks noGrp="1"/>
          </p:cNvSpPr>
          <p:nvPr>
            <p:ph type="ctrTitle"/>
          </p:nvPr>
        </p:nvSpPr>
        <p:spPr>
          <a:xfrm>
            <a:off x="1042415" y="2089199"/>
            <a:ext cx="7941163" cy="1477317"/>
          </a:xfrm>
          <a:prstGeom prst="rect">
            <a:avLst/>
          </a:prstGeom>
        </p:spPr>
        <p:txBody>
          <a:bodyPr spcFirstLastPara="1" wrap="square" lIns="182875" tIns="182875" rIns="182875" bIns="182875" anchor="ctr" anchorCtr="0">
            <a:spAutoFit/>
          </a:bodyPr>
          <a:lstStyle/>
          <a:p>
            <a:pPr marL="0" lvl="0" indent="0" algn="l" rtl="0">
              <a:spcBef>
                <a:spcPts val="0"/>
              </a:spcBef>
              <a:spcAft>
                <a:spcPts val="0"/>
              </a:spcAft>
              <a:buNone/>
            </a:pPr>
            <a:r>
              <a:rPr lang="en-PH" dirty="0"/>
              <a:t>Object-Oriented Language Features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9"/>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lnSpc>
                <a:spcPct val="200000"/>
              </a:lnSpc>
              <a:buSzPts val="1600"/>
            </a:pPr>
            <a:r>
              <a:rPr lang="en-US" dirty="0"/>
              <a:t>For a language to be considered a true object-oriented programming (OOP) language, it must support the following four major concepts, which C# and the .NET platform embrace:</a:t>
            </a:r>
          </a:p>
          <a:p>
            <a:pPr marL="1092200" lvl="2" indent="-285750">
              <a:buSzPts val="1600"/>
            </a:pPr>
            <a:r>
              <a:rPr lang="en-US" dirty="0"/>
              <a:t>Abstraction</a:t>
            </a:r>
          </a:p>
          <a:p>
            <a:pPr marL="1549400" lvl="3" indent="-285750">
              <a:buSzPts val="1600"/>
            </a:pPr>
            <a:r>
              <a:rPr lang="en-US" dirty="0"/>
              <a:t>Abstract or identify the objects involved in the problem  </a:t>
            </a:r>
          </a:p>
          <a:p>
            <a:pPr marL="1092200" lvl="2" indent="-285750">
              <a:buSzPts val="1600"/>
            </a:pPr>
            <a:r>
              <a:rPr lang="en-US" dirty="0"/>
              <a:t>Encapsulation</a:t>
            </a:r>
          </a:p>
          <a:p>
            <a:pPr marL="1549400" lvl="3" indent="-285750">
              <a:buSzPts val="1600"/>
            </a:pPr>
            <a:r>
              <a:rPr lang="en-US" dirty="0"/>
              <a:t>Packaging data and behaviors into a single unit, thus hiding implementation details.</a:t>
            </a:r>
          </a:p>
          <a:p>
            <a:pPr marL="1092200" lvl="2" indent="-285750">
              <a:buSzPts val="1600"/>
            </a:pPr>
            <a:r>
              <a:rPr lang="en-US" dirty="0"/>
              <a:t>Inheritance</a:t>
            </a:r>
          </a:p>
          <a:p>
            <a:pPr marL="1549400" lvl="3" indent="-285750">
              <a:buSzPts val="1600"/>
            </a:pPr>
            <a:r>
              <a:rPr lang="en-US" dirty="0"/>
              <a:t>enable reuse of code through extending the functionality of the program units</a:t>
            </a:r>
          </a:p>
          <a:p>
            <a:pPr marL="1092200" lvl="2" indent="-285750">
              <a:buSzPts val="1600"/>
            </a:pPr>
            <a:r>
              <a:rPr lang="en-US" dirty="0"/>
              <a:t>Polymorphism</a:t>
            </a:r>
          </a:p>
          <a:p>
            <a:pPr marL="1549400" lvl="3" indent="-285750">
              <a:buSzPts val="1600"/>
            </a:pPr>
            <a:r>
              <a:rPr lang="en-US" dirty="0"/>
              <a:t>Multiple implementations of the same behaviors so that the appropriate implementation can be executed based on the situation</a:t>
            </a:r>
          </a:p>
        </p:txBody>
      </p:sp>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OBJECT-ORIENTED LANGUAGE FEATURES</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dirty="0"/>
              <a:t>© Cognizant Softvision</a:t>
            </a:r>
            <a:endParaRPr dirty="0"/>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4</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Component-Based Development</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5</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pic>
        <p:nvPicPr>
          <p:cNvPr id="8" name="Picture 7" descr="Fig10">
            <a:extLst>
              <a:ext uri="{FF2B5EF4-FFF2-40B4-BE49-F238E27FC236}">
                <a16:creationId xmlns:a16="http://schemas.microsoft.com/office/drawing/2014/main" id="{5EEBE6BD-8C14-4F02-A6B2-2F7F7E259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1246187"/>
            <a:ext cx="7391400"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0167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Component-Based Development</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6</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lnSpc>
                <a:spcPct val="200000"/>
              </a:lnSpc>
              <a:buSzPts val="1600"/>
            </a:pPr>
            <a:r>
              <a:rPr lang="en-US" dirty="0"/>
              <a:t>Multitier applications </a:t>
            </a:r>
          </a:p>
          <a:p>
            <a:pPr marL="1092200" lvl="2" indent="-285750">
              <a:lnSpc>
                <a:spcPct val="200000"/>
              </a:lnSpc>
              <a:buSzPts val="1600"/>
            </a:pPr>
            <a:r>
              <a:rPr lang="en-US" dirty="0"/>
              <a:t>Data access tier for accessing data from text files and databases </a:t>
            </a:r>
          </a:p>
          <a:p>
            <a:pPr marL="1092200" lvl="2" indent="-285750">
              <a:lnSpc>
                <a:spcPct val="200000"/>
              </a:lnSpc>
              <a:buSzPts val="1600"/>
            </a:pPr>
            <a:r>
              <a:rPr lang="en-US" dirty="0"/>
              <a:t>Graphical user interface tier for user interaction</a:t>
            </a:r>
          </a:p>
          <a:p>
            <a:pPr marL="1549400" lvl="3" indent="-285750">
              <a:lnSpc>
                <a:spcPct val="200000"/>
              </a:lnSpc>
              <a:buSzPts val="1600"/>
            </a:pPr>
            <a:r>
              <a:rPr lang="en-US" dirty="0"/>
              <a:t>Windows</a:t>
            </a:r>
          </a:p>
          <a:p>
            <a:pPr marL="1549400" lvl="3" indent="-285750">
              <a:lnSpc>
                <a:spcPct val="200000"/>
              </a:lnSpc>
              <a:buSzPts val="1600"/>
            </a:pPr>
            <a:r>
              <a:rPr lang="en-US" dirty="0"/>
              <a:t>Web</a:t>
            </a:r>
          </a:p>
          <a:p>
            <a:pPr marL="635000" lvl="1" indent="-285750">
              <a:lnSpc>
                <a:spcPct val="200000"/>
              </a:lnSpc>
              <a:buSzPts val="1600"/>
            </a:pPr>
            <a:r>
              <a:rPr lang="en-US" dirty="0"/>
              <a:t>Components implemented through classes in C# </a:t>
            </a:r>
          </a:p>
          <a:p>
            <a:pPr marL="635000" lvl="1" indent="-285750">
              <a:lnSpc>
                <a:spcPct val="200000"/>
              </a:lnSpc>
              <a:buSzPts val="1600"/>
            </a:pPr>
            <a:r>
              <a:rPr lang="en-US" dirty="0"/>
              <a:t>Class library files with a dynamic link library (DLL) extension</a:t>
            </a:r>
          </a:p>
        </p:txBody>
      </p:sp>
    </p:spTree>
    <p:extLst>
      <p:ext uri="{BB962C8B-B14F-4D97-AF65-F5344CB8AC3E}">
        <p14:creationId xmlns:p14="http://schemas.microsoft.com/office/powerpoint/2010/main" val="1779175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Inheritance</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7</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Enables you to: </a:t>
            </a:r>
          </a:p>
          <a:p>
            <a:pPr marL="1092200" lvl="2" indent="-285750">
              <a:buSzPts val="1600"/>
            </a:pPr>
            <a:r>
              <a:rPr lang="en-US" dirty="0"/>
              <a:t>Create a general class and then define specialized classes that have access to the members of the general class</a:t>
            </a:r>
          </a:p>
          <a:p>
            <a:pPr marL="635000" lvl="1" indent="-285750">
              <a:buSzPts val="1600"/>
            </a:pPr>
            <a:r>
              <a:rPr lang="en-US" dirty="0"/>
              <a:t>Associated with an "is a" relationship</a:t>
            </a:r>
          </a:p>
          <a:p>
            <a:pPr marL="1092200" lvl="2" indent="-285750">
              <a:buSzPts val="1600"/>
            </a:pPr>
            <a:r>
              <a:rPr lang="en-US" dirty="0"/>
              <a:t>Specialized class “is a” form of the general class</a:t>
            </a:r>
          </a:p>
          <a:p>
            <a:pPr marL="635000" lvl="1" indent="-285750">
              <a:buSzPts val="1600"/>
            </a:pPr>
            <a:r>
              <a:rPr lang="en-US" dirty="0"/>
              <a:t>Classes can also have a "has a" relationship, not associated with inheritance</a:t>
            </a:r>
          </a:p>
          <a:p>
            <a:pPr marL="1092200" lvl="2" indent="-285750">
              <a:buSzPts val="1600"/>
            </a:pPr>
            <a:r>
              <a:rPr lang="en-US" dirty="0"/>
              <a:t>"has a" relationship associated with containment or aggregation </a:t>
            </a:r>
          </a:p>
        </p:txBody>
      </p:sp>
    </p:spTree>
    <p:extLst>
      <p:ext uri="{BB962C8B-B14F-4D97-AF65-F5344CB8AC3E}">
        <p14:creationId xmlns:p14="http://schemas.microsoft.com/office/powerpoint/2010/main" val="3522185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Creating Base Classes for Inheritance</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8</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Can define your own classes from which other classes can inherit </a:t>
            </a:r>
          </a:p>
          <a:p>
            <a:pPr marL="635000" lvl="1" indent="-285750">
              <a:buSzPts val="1600"/>
            </a:pPr>
            <a:r>
              <a:rPr lang="en-US" dirty="0"/>
              <a:t>Base class is called the super or parent class  </a:t>
            </a:r>
          </a:p>
          <a:p>
            <a:pPr marL="635000" lvl="1" indent="-285750">
              <a:buSzPts val="1600"/>
            </a:pPr>
            <a:r>
              <a:rPr lang="en-US" dirty="0"/>
              <a:t>Data members are defined with a private access modifier </a:t>
            </a:r>
          </a:p>
          <a:p>
            <a:pPr marL="635000" lvl="1" indent="-285750">
              <a:buSzPts val="1600"/>
            </a:pPr>
            <a:r>
              <a:rPr lang="en-US" dirty="0"/>
              <a:t>Constructors are defined with public access modifiers </a:t>
            </a:r>
          </a:p>
          <a:p>
            <a:pPr marL="635000" lvl="1" indent="-285750">
              <a:buSzPts val="1600"/>
            </a:pPr>
            <a:r>
              <a:rPr lang="en-US" dirty="0"/>
              <a:t>Properties offer public access to data fields</a:t>
            </a:r>
          </a:p>
        </p:txBody>
      </p:sp>
    </p:spTree>
    <p:extLst>
      <p:ext uri="{BB962C8B-B14F-4D97-AF65-F5344CB8AC3E}">
        <p14:creationId xmlns:p14="http://schemas.microsoft.com/office/powerpoint/2010/main" val="1604106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49"/>
          <p:cNvSpPr txBox="1">
            <a:spLocks noGrp="1"/>
          </p:cNvSpPr>
          <p:nvPr>
            <p:ph type="title"/>
          </p:nvPr>
        </p:nvSpPr>
        <p:spPr>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400"/>
              <a:buFont typeface="Arial"/>
              <a:buNone/>
            </a:pPr>
            <a:r>
              <a:rPr lang="en-US" dirty="0"/>
              <a:t>Overriding Methods</a:t>
            </a:r>
          </a:p>
        </p:txBody>
      </p:sp>
      <p:sp>
        <p:nvSpPr>
          <p:cNvPr id="371" name="Google Shape;371;p49"/>
          <p:cNvSpPr txBox="1">
            <a:spLocks noGrp="1"/>
          </p:cNvSpPr>
          <p:nvPr>
            <p:ph type="ftr" idx="11"/>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 Cognizant Softvision</a:t>
            </a:r>
            <a:endParaRPr/>
          </a:p>
        </p:txBody>
      </p:sp>
      <p:sp>
        <p:nvSpPr>
          <p:cNvPr id="372" name="Google Shape;372;p49"/>
          <p:cNvSpPr txBox="1">
            <a:spLocks noGrp="1"/>
          </p:cNvSpPr>
          <p:nvPr>
            <p:ph type="sldNum" idx="12"/>
          </p:nvPr>
        </p:nvSpPr>
        <p:spPr>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fld id="{00000000-1234-1234-1234-123412341234}" type="slidenum">
              <a:rPr lang="en"/>
              <a:t>9</a:t>
            </a:fld>
            <a:endParaRPr/>
          </a:p>
        </p:txBody>
      </p:sp>
      <p:sp>
        <p:nvSpPr>
          <p:cNvPr id="6" name="Google Shape;391;p51">
            <a:extLst>
              <a:ext uri="{FF2B5EF4-FFF2-40B4-BE49-F238E27FC236}">
                <a16:creationId xmlns:a16="http://schemas.microsoft.com/office/drawing/2014/main" id="{07F9C3FB-A3EF-4389-8464-C50B70AC0EA4}"/>
              </a:ext>
            </a:extLst>
          </p:cNvPr>
          <p:cNvSpPr txBox="1">
            <a:spLocks/>
          </p:cNvSpPr>
          <p:nvPr/>
        </p:nvSpPr>
        <p:spPr>
          <a:xfrm>
            <a:off x="457198" y="334908"/>
            <a:ext cx="10820400" cy="228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3"/>
              </a:buClr>
              <a:buSzPts val="1000"/>
            </a:pPr>
            <a:r>
              <a:rPr lang="en-US" sz="1050" dirty="0">
                <a:solidFill>
                  <a:schemeClr val="accent3"/>
                </a:solidFill>
              </a:rPr>
              <a:t>Object-Oriented Language Features</a:t>
            </a:r>
            <a:endParaRPr lang="en-PH" sz="1050" dirty="0">
              <a:solidFill>
                <a:schemeClr val="accent3"/>
              </a:solidFill>
            </a:endParaRPr>
          </a:p>
        </p:txBody>
      </p:sp>
      <p:sp>
        <p:nvSpPr>
          <p:cNvPr id="7" name="Google Shape;369;p49">
            <a:extLst>
              <a:ext uri="{FF2B5EF4-FFF2-40B4-BE49-F238E27FC236}">
                <a16:creationId xmlns:a16="http://schemas.microsoft.com/office/drawing/2014/main" id="{6F6C40DB-6246-430F-A1E8-AE7EFD80A8BA}"/>
              </a:ext>
            </a:extLst>
          </p:cNvPr>
          <p:cNvSpPr txBox="1">
            <a:spLocks noGrp="1"/>
          </p:cNvSpPr>
          <p:nvPr>
            <p:ph type="body" idx="1"/>
          </p:nvPr>
        </p:nvSpPr>
        <p:spPr>
          <a:xfrm>
            <a:off x="457198" y="1254390"/>
            <a:ext cx="10807800" cy="4191000"/>
          </a:xfrm>
          <a:prstGeom prst="rect">
            <a:avLst/>
          </a:prstGeom>
          <a:noFill/>
          <a:ln>
            <a:noFill/>
          </a:ln>
        </p:spPr>
        <p:txBody>
          <a:bodyPr spcFirstLastPara="1" wrap="square" lIns="0" tIns="0" rIns="0" bIns="0" anchor="t" anchorCtr="0">
            <a:noAutofit/>
          </a:bodyPr>
          <a:lstStyle/>
          <a:p>
            <a:pPr marL="635000" lvl="1" indent="-285750">
              <a:buSzPts val="1600"/>
            </a:pPr>
            <a:r>
              <a:rPr lang="en-US" dirty="0"/>
              <a:t>Replace the method defined at a higher level</a:t>
            </a:r>
          </a:p>
          <a:p>
            <a:pPr marL="635000" lvl="1" indent="-285750">
              <a:buSzPts val="1600"/>
            </a:pPr>
            <a:r>
              <a:rPr lang="en-US" dirty="0"/>
              <a:t>Keyword override included in derived class</a:t>
            </a:r>
          </a:p>
          <a:p>
            <a:pPr marL="1092200" lvl="2" indent="-285750">
              <a:buSzPts val="1600"/>
            </a:pPr>
            <a:r>
              <a:rPr lang="en-US" dirty="0"/>
              <a:t>Base method includes virtual, abstract, or override keyword </a:t>
            </a:r>
          </a:p>
          <a:p>
            <a:pPr marL="635000" lvl="1" indent="-285750">
              <a:buSzPts val="1600"/>
            </a:pPr>
            <a:r>
              <a:rPr lang="en-US" dirty="0"/>
              <a:t>Overriding differs from overloading a method </a:t>
            </a:r>
          </a:p>
          <a:p>
            <a:pPr marL="1092200" lvl="2" indent="-285750">
              <a:buSzPts val="1600"/>
            </a:pPr>
            <a:r>
              <a:rPr lang="en-US" dirty="0"/>
              <a:t>Overridden methods have exactly the same signature </a:t>
            </a:r>
          </a:p>
          <a:p>
            <a:pPr marL="1092200" lvl="2" indent="-285750">
              <a:buSzPts val="1600"/>
            </a:pPr>
            <a:r>
              <a:rPr lang="en-US" dirty="0"/>
              <a:t>Overloaded methods each have a different signature</a:t>
            </a:r>
          </a:p>
          <a:p>
            <a:pPr marL="635000" lvl="1" indent="-285750">
              <a:buSzPts val="1600"/>
            </a:pPr>
            <a:r>
              <a:rPr lang="en-US" altLang="en-US" dirty="0"/>
              <a:t>Example of polymorphism</a:t>
            </a:r>
          </a:p>
          <a:p>
            <a:pPr marL="635000" lvl="1" indent="-285750">
              <a:buSzPts val="1600"/>
            </a:pPr>
            <a:r>
              <a:rPr lang="en-US" dirty="0"/>
              <a:t>Derived classes inherit from a base class</a:t>
            </a:r>
          </a:p>
          <a:p>
            <a:pPr marL="1092200" lvl="2" indent="-285750">
              <a:buSzPts val="1600"/>
            </a:pPr>
            <a:r>
              <a:rPr lang="en-US" dirty="0"/>
              <a:t>Also called subclasses or child classes</a:t>
            </a:r>
          </a:p>
          <a:p>
            <a:pPr marL="635000" lvl="1" indent="-285750">
              <a:buSzPts val="1600"/>
            </a:pPr>
            <a:r>
              <a:rPr lang="en-US" dirty="0"/>
              <a:t>Protected access modifiers</a:t>
            </a:r>
          </a:p>
          <a:p>
            <a:pPr marL="1092200" lvl="2" indent="-285750">
              <a:buSzPts val="1600"/>
            </a:pPr>
            <a:r>
              <a:rPr lang="en-US" dirty="0"/>
              <a:t>Access only to classes that derived from them</a:t>
            </a:r>
          </a:p>
          <a:p>
            <a:pPr marL="1092200" lvl="2" indent="-285750">
              <a:buSzPts val="1600"/>
            </a:pPr>
            <a:r>
              <a:rPr lang="en-US" dirty="0"/>
              <a:t>Access to change data in the base class </a:t>
            </a:r>
          </a:p>
          <a:p>
            <a:pPr marL="635000" lvl="1" indent="-285750">
              <a:buSzPts val="1600"/>
            </a:pPr>
            <a:endParaRPr lang="en-US" dirty="0"/>
          </a:p>
        </p:txBody>
      </p:sp>
    </p:spTree>
    <p:extLst>
      <p:ext uri="{BB962C8B-B14F-4D97-AF65-F5344CB8AC3E}">
        <p14:creationId xmlns:p14="http://schemas.microsoft.com/office/powerpoint/2010/main" val="2650800013"/>
      </p:ext>
    </p:extLst>
  </p:cSld>
  <p:clrMapOvr>
    <a:masterClrMapping/>
  </p:clrMapOvr>
</p:sld>
</file>

<file path=ppt/theme/theme1.xml><?xml version="1.0" encoding="utf-8"?>
<a:theme xmlns:a="http://schemas.openxmlformats.org/drawingml/2006/main" name="[CSV] 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2491</TotalTime>
  <Words>1304</Words>
  <Application>Microsoft Office PowerPoint</Application>
  <PresentationFormat>Widescreen</PresentationFormat>
  <Paragraphs>196</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Cambria</vt:lpstr>
      <vt:lpstr>Arial</vt:lpstr>
      <vt:lpstr>Wingdings</vt:lpstr>
      <vt:lpstr>[CSV] Office Theme</vt:lpstr>
      <vt:lpstr>C# Bootcamp</vt:lpstr>
      <vt:lpstr>Module Objectives</vt:lpstr>
      <vt:lpstr>Object-Oriented Language Features</vt:lpstr>
      <vt:lpstr>OBJECT-ORIENTED LANGUAGE FEATURES</vt:lpstr>
      <vt:lpstr>Component-Based Development</vt:lpstr>
      <vt:lpstr>Component-Based Development</vt:lpstr>
      <vt:lpstr>Inheritance</vt:lpstr>
      <vt:lpstr>Creating Base Classes for Inheritance</vt:lpstr>
      <vt:lpstr>Overriding Methods</vt:lpstr>
      <vt:lpstr>Overriding Methods</vt:lpstr>
      <vt:lpstr>Partial Classes</vt:lpstr>
      <vt:lpstr>Polymorphism</vt:lpstr>
      <vt:lpstr>Polymorphism</vt:lpstr>
      <vt:lpstr>Polymorphism</vt:lpstr>
      <vt:lpstr>Static or Compile time polymorphism</vt:lpstr>
      <vt:lpstr>Function Overloading</vt:lpstr>
      <vt:lpstr>Operator Overloading</vt:lpstr>
      <vt:lpstr>Dynamic or Runtime Polymorphism</vt:lpstr>
      <vt:lpstr>Virtual Functions</vt:lpstr>
      <vt:lpstr>Virtual Functions</vt:lpstr>
      <vt:lpstr>Demo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Bootcamp</dc:title>
  <cp:lastModifiedBy>Gennesis Joy Ceredon</cp:lastModifiedBy>
  <cp:revision>66</cp:revision>
  <dcterms:modified xsi:type="dcterms:W3CDTF">2022-05-02T17:31:43Z</dcterms:modified>
</cp:coreProperties>
</file>